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9"/>
  </p:notesMasterIdLst>
  <p:handoutMasterIdLst>
    <p:handoutMasterId r:id="rId60"/>
  </p:handoutMasterIdLst>
  <p:sldIdLst>
    <p:sldId id="292" r:id="rId5"/>
    <p:sldId id="282" r:id="rId6"/>
    <p:sldId id="281" r:id="rId7"/>
    <p:sldId id="341" r:id="rId8"/>
    <p:sldId id="277" r:id="rId9"/>
    <p:sldId id="330" r:id="rId10"/>
    <p:sldId id="312" r:id="rId11"/>
    <p:sldId id="294" r:id="rId12"/>
    <p:sldId id="279" r:id="rId13"/>
    <p:sldId id="297" r:id="rId14"/>
    <p:sldId id="323" r:id="rId15"/>
    <p:sldId id="324" r:id="rId16"/>
    <p:sldId id="332" r:id="rId17"/>
    <p:sldId id="326" r:id="rId18"/>
    <p:sldId id="331" r:id="rId19"/>
    <p:sldId id="327" r:id="rId20"/>
    <p:sldId id="328" r:id="rId21"/>
    <p:sldId id="335" r:id="rId22"/>
    <p:sldId id="334" r:id="rId23"/>
    <p:sldId id="329" r:id="rId24"/>
    <p:sldId id="325" r:id="rId25"/>
    <p:sldId id="339" r:id="rId26"/>
    <p:sldId id="340" r:id="rId27"/>
    <p:sldId id="336" r:id="rId28"/>
    <p:sldId id="298" r:id="rId29"/>
    <p:sldId id="299" r:id="rId30"/>
    <p:sldId id="349" r:id="rId31"/>
    <p:sldId id="347" r:id="rId32"/>
    <p:sldId id="348" r:id="rId33"/>
    <p:sldId id="300" r:id="rId34"/>
    <p:sldId id="302" r:id="rId35"/>
    <p:sldId id="304" r:id="rId36"/>
    <p:sldId id="303" r:id="rId37"/>
    <p:sldId id="308" r:id="rId38"/>
    <p:sldId id="310" r:id="rId39"/>
    <p:sldId id="306" r:id="rId40"/>
    <p:sldId id="311" r:id="rId41"/>
    <p:sldId id="307" r:id="rId42"/>
    <p:sldId id="309" r:id="rId43"/>
    <p:sldId id="316" r:id="rId44"/>
    <p:sldId id="318" r:id="rId45"/>
    <p:sldId id="319" r:id="rId46"/>
    <p:sldId id="320" r:id="rId47"/>
    <p:sldId id="283" r:id="rId48"/>
    <p:sldId id="337" r:id="rId49"/>
    <p:sldId id="345" r:id="rId50"/>
    <p:sldId id="346" r:id="rId51"/>
    <p:sldId id="350" r:id="rId52"/>
    <p:sldId id="293" r:id="rId53"/>
    <p:sldId id="342" r:id="rId54"/>
    <p:sldId id="338" r:id="rId55"/>
    <p:sldId id="344" r:id="rId56"/>
    <p:sldId id="343" r:id="rId57"/>
    <p:sldId id="289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D84400"/>
    <a:srgbClr val="AEC1D8"/>
    <a:srgbClr val="DCE9F7"/>
    <a:srgbClr val="DCD3CC"/>
    <a:srgbClr val="334D6A"/>
    <a:srgbClr val="FCBC7C"/>
    <a:srgbClr val="F8F6F5"/>
    <a:srgbClr val="446992"/>
    <a:srgbClr val="AEC2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3741" autoAdjust="0"/>
  </p:normalViewPr>
  <p:slideViewPr>
    <p:cSldViewPr snapToGrid="0" showGuides="1">
      <p:cViewPr varScale="1">
        <p:scale>
          <a:sx n="46" d="100"/>
          <a:sy n="46" d="100"/>
        </p:scale>
        <p:origin x="86" y="725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74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9BA451-3081-4406-A1D8-89568F9D8CA9}" type="doc">
      <dgm:prSet loTypeId="urn:microsoft.com/office/officeart/2005/8/layout/default" loCatId="list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05FAEFF6-BB71-4175-B13F-E4918119B081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PHP</a:t>
          </a:r>
        </a:p>
      </dgm:t>
    </dgm:pt>
    <dgm:pt modelId="{024B21B1-7DBC-4936-8498-8F0261ADA15F}" type="parTrans" cxnId="{E9D1C99F-517A-4345-963E-DD4BFECFE4FC}">
      <dgm:prSet/>
      <dgm:spPr/>
      <dgm:t>
        <a:bodyPr/>
        <a:lstStyle/>
        <a:p>
          <a:endParaRPr lang="en-US"/>
        </a:p>
      </dgm:t>
    </dgm:pt>
    <dgm:pt modelId="{D057A58D-EBE0-4813-BFC8-BA783B9E21D0}" type="sibTrans" cxnId="{E9D1C99F-517A-4345-963E-DD4BFECFE4FC}">
      <dgm:prSet/>
      <dgm:spPr/>
      <dgm:t>
        <a:bodyPr/>
        <a:lstStyle/>
        <a:p>
          <a:endParaRPr lang="en-US"/>
        </a:p>
      </dgm:t>
    </dgm:pt>
    <dgm:pt modelId="{3F9C8F28-0C47-459B-8FE4-80388A6095A2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HTML</a:t>
          </a:r>
        </a:p>
      </dgm:t>
    </dgm:pt>
    <dgm:pt modelId="{D8510F2E-02AC-43A6-9A47-B8181F691315}" type="parTrans" cxnId="{68DEC6AC-8F97-4997-8281-FFD7B7BAC1BA}">
      <dgm:prSet/>
      <dgm:spPr/>
      <dgm:t>
        <a:bodyPr/>
        <a:lstStyle/>
        <a:p>
          <a:endParaRPr lang="en-US"/>
        </a:p>
      </dgm:t>
    </dgm:pt>
    <dgm:pt modelId="{4881DB0C-C9F2-42E8-99D5-6BB598C06705}" type="sibTrans" cxnId="{68DEC6AC-8F97-4997-8281-FFD7B7BAC1BA}">
      <dgm:prSet/>
      <dgm:spPr/>
      <dgm:t>
        <a:bodyPr/>
        <a:lstStyle/>
        <a:p>
          <a:endParaRPr lang="en-US"/>
        </a:p>
      </dgm:t>
    </dgm:pt>
    <dgm:pt modelId="{D3D7E809-A4F8-4282-991B-4498E632CF0D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CSS</a:t>
          </a:r>
        </a:p>
      </dgm:t>
    </dgm:pt>
    <dgm:pt modelId="{086F1154-F9FE-4608-A6CF-3122348845E1}" type="parTrans" cxnId="{16CAC56C-9A7B-468B-A00B-B5558661E2EF}">
      <dgm:prSet/>
      <dgm:spPr/>
      <dgm:t>
        <a:bodyPr/>
        <a:lstStyle/>
        <a:p>
          <a:endParaRPr lang="en-US"/>
        </a:p>
      </dgm:t>
    </dgm:pt>
    <dgm:pt modelId="{84AC2074-3F58-493D-A6B7-8A198756C0E4}" type="sibTrans" cxnId="{16CAC56C-9A7B-468B-A00B-B5558661E2EF}">
      <dgm:prSet/>
      <dgm:spPr/>
      <dgm:t>
        <a:bodyPr/>
        <a:lstStyle/>
        <a:p>
          <a:endParaRPr lang="en-US"/>
        </a:p>
      </dgm:t>
    </dgm:pt>
    <dgm:pt modelId="{9F737BB2-1818-4465-B06D-BA1A9B8FD65F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BOOTSTRAP</a:t>
          </a:r>
        </a:p>
      </dgm:t>
    </dgm:pt>
    <dgm:pt modelId="{31E0019C-B3D7-41A0-82DA-49D3980E2A75}" type="parTrans" cxnId="{0320DA26-76AD-4E2B-8717-3B0C14493664}">
      <dgm:prSet/>
      <dgm:spPr/>
      <dgm:t>
        <a:bodyPr/>
        <a:lstStyle/>
        <a:p>
          <a:endParaRPr lang="en-US"/>
        </a:p>
      </dgm:t>
    </dgm:pt>
    <dgm:pt modelId="{BCE10815-1E4D-42D6-BB40-D35E95CC9E4D}" type="sibTrans" cxnId="{0320DA26-76AD-4E2B-8717-3B0C14493664}">
      <dgm:prSet/>
      <dgm:spPr/>
      <dgm:t>
        <a:bodyPr/>
        <a:lstStyle/>
        <a:p>
          <a:endParaRPr lang="en-US"/>
        </a:p>
      </dgm:t>
    </dgm:pt>
    <dgm:pt modelId="{91CA6DE4-A5B9-43B1-8A0A-52D710867642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EXCEL</a:t>
          </a:r>
        </a:p>
      </dgm:t>
    </dgm:pt>
    <dgm:pt modelId="{DAC978DE-0B23-4E75-B3A1-AC0DEFCC3CE8}" type="parTrans" cxnId="{32B49408-C36E-41A1-9AEA-99AA938023B9}">
      <dgm:prSet/>
      <dgm:spPr/>
      <dgm:t>
        <a:bodyPr/>
        <a:lstStyle/>
        <a:p>
          <a:endParaRPr lang="en-US"/>
        </a:p>
      </dgm:t>
    </dgm:pt>
    <dgm:pt modelId="{89C4DF6B-4442-4FEC-A2A4-CF73E84536EF}" type="sibTrans" cxnId="{32B49408-C36E-41A1-9AEA-99AA938023B9}">
      <dgm:prSet/>
      <dgm:spPr/>
      <dgm:t>
        <a:bodyPr/>
        <a:lstStyle/>
        <a:p>
          <a:endParaRPr lang="en-US"/>
        </a:p>
      </dgm:t>
    </dgm:pt>
    <dgm:pt modelId="{F7B8707B-6DEE-4861-AFC3-5124D0BB781C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JAVA SCRIPT</a:t>
          </a:r>
        </a:p>
      </dgm:t>
    </dgm:pt>
    <dgm:pt modelId="{BFC8124A-53EC-41F6-AB29-5FA1DC909773}" type="parTrans" cxnId="{09CFE258-67E1-43F5-A57F-94741DBED4CB}">
      <dgm:prSet/>
      <dgm:spPr/>
      <dgm:t>
        <a:bodyPr/>
        <a:lstStyle/>
        <a:p>
          <a:endParaRPr lang="en-US"/>
        </a:p>
      </dgm:t>
    </dgm:pt>
    <dgm:pt modelId="{619B5C9A-D21F-401B-B046-32319583F450}" type="sibTrans" cxnId="{09CFE258-67E1-43F5-A57F-94741DBED4CB}">
      <dgm:prSet/>
      <dgm:spPr/>
      <dgm:t>
        <a:bodyPr/>
        <a:lstStyle/>
        <a:p>
          <a:endParaRPr lang="en-US"/>
        </a:p>
      </dgm:t>
    </dgm:pt>
    <dgm:pt modelId="{210FC850-9AD7-4A35-81E6-A0BBE87D0EA1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GITHUB</a:t>
          </a:r>
        </a:p>
      </dgm:t>
    </dgm:pt>
    <dgm:pt modelId="{5C59ADDC-42F3-4FF7-86DB-2D15F9DEBDB4}" type="parTrans" cxnId="{92DC19A5-5A78-4A7D-825C-C27CA4F22B04}">
      <dgm:prSet/>
      <dgm:spPr/>
      <dgm:t>
        <a:bodyPr/>
        <a:lstStyle/>
        <a:p>
          <a:endParaRPr lang="en-US"/>
        </a:p>
      </dgm:t>
    </dgm:pt>
    <dgm:pt modelId="{A06A8C77-A2E5-4CA0-9CB5-32C6FD6D2888}" type="sibTrans" cxnId="{92DC19A5-5A78-4A7D-825C-C27CA4F22B04}">
      <dgm:prSet/>
      <dgm:spPr/>
      <dgm:t>
        <a:bodyPr/>
        <a:lstStyle/>
        <a:p>
          <a:endParaRPr lang="en-US"/>
        </a:p>
      </dgm:t>
    </dgm:pt>
    <dgm:pt modelId="{23E3C749-DCD7-44CC-A784-0C528CD61B17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DISCORD</a:t>
          </a:r>
        </a:p>
      </dgm:t>
    </dgm:pt>
    <dgm:pt modelId="{49ABC9CE-AE12-497C-8FD5-5E8E09F9C457}" type="parTrans" cxnId="{FBCDC351-7F96-498B-8C91-7A553218B05A}">
      <dgm:prSet/>
      <dgm:spPr/>
      <dgm:t>
        <a:bodyPr/>
        <a:lstStyle/>
        <a:p>
          <a:endParaRPr lang="en-US"/>
        </a:p>
      </dgm:t>
    </dgm:pt>
    <dgm:pt modelId="{4AE6CC70-1FCB-4DB4-9BA9-8385C48E16D3}" type="sibTrans" cxnId="{FBCDC351-7F96-498B-8C91-7A553218B05A}">
      <dgm:prSet/>
      <dgm:spPr/>
      <dgm:t>
        <a:bodyPr/>
        <a:lstStyle/>
        <a:p>
          <a:endParaRPr lang="en-US"/>
        </a:p>
      </dgm:t>
    </dgm:pt>
    <dgm:pt modelId="{E24EAAF8-4817-4CFA-83E0-280B68717FDD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FIGMA</a:t>
          </a:r>
        </a:p>
      </dgm:t>
    </dgm:pt>
    <dgm:pt modelId="{67A60BC7-D25A-40F6-B5CA-09F725F955B2}" type="parTrans" cxnId="{8CEBC84C-3079-4B43-9473-CDC16BFA5816}">
      <dgm:prSet/>
      <dgm:spPr/>
      <dgm:t>
        <a:bodyPr/>
        <a:lstStyle/>
        <a:p>
          <a:endParaRPr lang="en-US"/>
        </a:p>
      </dgm:t>
    </dgm:pt>
    <dgm:pt modelId="{4B6BF205-016A-4D92-8DB2-880104E7591A}" type="sibTrans" cxnId="{8CEBC84C-3079-4B43-9473-CDC16BFA5816}">
      <dgm:prSet/>
      <dgm:spPr/>
      <dgm:t>
        <a:bodyPr/>
        <a:lstStyle/>
        <a:p>
          <a:endParaRPr lang="en-US"/>
        </a:p>
      </dgm:t>
    </dgm:pt>
    <dgm:pt modelId="{60211A51-A975-46A9-9F1C-8C0C7D25EA7E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VS CODE</a:t>
          </a:r>
        </a:p>
      </dgm:t>
    </dgm:pt>
    <dgm:pt modelId="{300385BC-8827-4F06-8734-ACBC8613DDF9}" type="parTrans" cxnId="{E0FCA03B-56C3-4B6C-B4CA-4B1F73B7EB56}">
      <dgm:prSet/>
      <dgm:spPr/>
      <dgm:t>
        <a:bodyPr/>
        <a:lstStyle/>
        <a:p>
          <a:endParaRPr lang="en-US"/>
        </a:p>
      </dgm:t>
    </dgm:pt>
    <dgm:pt modelId="{9BDAFC48-9F75-4599-B267-E8F2DD60AA2F}" type="sibTrans" cxnId="{E0FCA03B-56C3-4B6C-B4CA-4B1F73B7EB56}">
      <dgm:prSet/>
      <dgm:spPr/>
      <dgm:t>
        <a:bodyPr/>
        <a:lstStyle/>
        <a:p>
          <a:endParaRPr lang="en-US"/>
        </a:p>
      </dgm:t>
    </dgm:pt>
    <dgm:pt modelId="{B7354A60-6ABC-4032-A6D6-C49C6B3D950B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MS PROJECT</a:t>
          </a:r>
        </a:p>
      </dgm:t>
    </dgm:pt>
    <dgm:pt modelId="{CAD0E72F-DB8D-458A-8140-A6CC1C2650F7}" type="parTrans" cxnId="{72DFB35B-E317-4C8B-B72D-A1633357410A}">
      <dgm:prSet/>
      <dgm:spPr/>
      <dgm:t>
        <a:bodyPr/>
        <a:lstStyle/>
        <a:p>
          <a:endParaRPr lang="en-US"/>
        </a:p>
      </dgm:t>
    </dgm:pt>
    <dgm:pt modelId="{DBE5AFB5-4D59-4B21-9378-5EFB3525ECC1}" type="sibTrans" cxnId="{72DFB35B-E317-4C8B-B72D-A1633357410A}">
      <dgm:prSet/>
      <dgm:spPr/>
      <dgm:t>
        <a:bodyPr/>
        <a:lstStyle/>
        <a:p>
          <a:endParaRPr lang="en-US"/>
        </a:p>
      </dgm:t>
    </dgm:pt>
    <dgm:pt modelId="{71908F0E-67A7-4650-A207-D112F81E1828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ORACLE APEX</a:t>
          </a:r>
        </a:p>
      </dgm:t>
    </dgm:pt>
    <dgm:pt modelId="{3E64AA79-2BE4-47DD-B36E-41ED8BD29C11}" type="parTrans" cxnId="{C2A58377-1CBB-4A9D-A5D3-E23F39678865}">
      <dgm:prSet/>
      <dgm:spPr/>
      <dgm:t>
        <a:bodyPr/>
        <a:lstStyle/>
        <a:p>
          <a:endParaRPr lang="en-US"/>
        </a:p>
      </dgm:t>
    </dgm:pt>
    <dgm:pt modelId="{06EEB670-6589-4514-94EC-4A31BF6DDE4E}" type="sibTrans" cxnId="{C2A58377-1CBB-4A9D-A5D3-E23F39678865}">
      <dgm:prSet/>
      <dgm:spPr/>
      <dgm:t>
        <a:bodyPr/>
        <a:lstStyle/>
        <a:p>
          <a:endParaRPr lang="en-US"/>
        </a:p>
      </dgm:t>
    </dgm:pt>
    <dgm:pt modelId="{F8F58421-D7C3-4ED5-A87D-8A6ACA518586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QSEE SUPERLITE</a:t>
          </a:r>
        </a:p>
      </dgm:t>
    </dgm:pt>
    <dgm:pt modelId="{4ADB5E02-97FD-4493-8D2B-5219B8BDA974}" type="parTrans" cxnId="{A0940D1C-3F7A-4061-A5C6-1B48FCA862F8}">
      <dgm:prSet/>
      <dgm:spPr/>
      <dgm:t>
        <a:bodyPr/>
        <a:lstStyle/>
        <a:p>
          <a:endParaRPr lang="en-US"/>
        </a:p>
      </dgm:t>
    </dgm:pt>
    <dgm:pt modelId="{EADEF34C-5B12-48C4-A3EF-C066E24A724C}" type="sibTrans" cxnId="{A0940D1C-3F7A-4061-A5C6-1B48FCA862F8}">
      <dgm:prSet/>
      <dgm:spPr/>
      <dgm:t>
        <a:bodyPr/>
        <a:lstStyle/>
        <a:p>
          <a:endParaRPr lang="en-US"/>
        </a:p>
      </dgm:t>
    </dgm:pt>
    <dgm:pt modelId="{F44D4DCB-D5B3-4AE4-881A-CDB6BFCB026C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MS WORD</a:t>
          </a:r>
        </a:p>
      </dgm:t>
    </dgm:pt>
    <dgm:pt modelId="{2557F660-3E91-4641-92B4-DA98BA5F7527}" type="parTrans" cxnId="{5170C36B-EBEC-4F33-98BC-638C2E583A72}">
      <dgm:prSet/>
      <dgm:spPr/>
      <dgm:t>
        <a:bodyPr/>
        <a:lstStyle/>
        <a:p>
          <a:endParaRPr lang="en-US"/>
        </a:p>
      </dgm:t>
    </dgm:pt>
    <dgm:pt modelId="{2F64F23C-AFEC-4404-9107-C50E75ADB4EE}" type="sibTrans" cxnId="{5170C36B-EBEC-4F33-98BC-638C2E583A72}">
      <dgm:prSet/>
      <dgm:spPr/>
      <dgm:t>
        <a:bodyPr/>
        <a:lstStyle/>
        <a:p>
          <a:endParaRPr lang="en-US"/>
        </a:p>
      </dgm:t>
    </dgm:pt>
    <dgm:pt modelId="{D88360C1-8B67-4898-B5FA-94C16210BC97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POWERPOINT</a:t>
          </a:r>
        </a:p>
      </dgm:t>
    </dgm:pt>
    <dgm:pt modelId="{E99823AB-1424-4EB3-9BEB-1319DB35429C}" type="parTrans" cxnId="{5D6882F1-AB7F-43EB-A511-36983F167C76}">
      <dgm:prSet/>
      <dgm:spPr/>
      <dgm:t>
        <a:bodyPr/>
        <a:lstStyle/>
        <a:p>
          <a:endParaRPr lang="en-US"/>
        </a:p>
      </dgm:t>
    </dgm:pt>
    <dgm:pt modelId="{8CAEDE44-5A1A-4F35-83C0-E77AF5F7FF87}" type="sibTrans" cxnId="{5D6882F1-AB7F-43EB-A511-36983F167C76}">
      <dgm:prSet/>
      <dgm:spPr/>
      <dgm:t>
        <a:bodyPr/>
        <a:lstStyle/>
        <a:p>
          <a:endParaRPr lang="en-US"/>
        </a:p>
      </dgm:t>
    </dgm:pt>
    <dgm:pt modelId="{F1456B1A-2F97-4C3C-B3A8-9383150DB3CA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PHOTOSHOP</a:t>
          </a:r>
        </a:p>
      </dgm:t>
    </dgm:pt>
    <dgm:pt modelId="{36B35755-86AA-4BDC-8972-403A595FC434}" type="parTrans" cxnId="{494AE498-C58D-445B-BF63-F64CE14EF5E0}">
      <dgm:prSet/>
      <dgm:spPr/>
      <dgm:t>
        <a:bodyPr/>
        <a:lstStyle/>
        <a:p>
          <a:endParaRPr lang="en-US"/>
        </a:p>
      </dgm:t>
    </dgm:pt>
    <dgm:pt modelId="{CFA866BD-34D9-4B9A-8C95-EA46CD400429}" type="sibTrans" cxnId="{494AE498-C58D-445B-BF63-F64CE14EF5E0}">
      <dgm:prSet/>
      <dgm:spPr/>
      <dgm:t>
        <a:bodyPr/>
        <a:lstStyle/>
        <a:p>
          <a:endParaRPr lang="en-US"/>
        </a:p>
      </dgm:t>
    </dgm:pt>
    <dgm:pt modelId="{0FE3CF50-A644-4D71-AA83-5FD121CE2EF0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ILLUSTRATOR</a:t>
          </a:r>
        </a:p>
      </dgm:t>
    </dgm:pt>
    <dgm:pt modelId="{B2E6EDD6-8652-42B7-9E57-33574CB293C2}" type="parTrans" cxnId="{C19CD630-C36F-4DA6-878F-42B937E19621}">
      <dgm:prSet/>
      <dgm:spPr/>
      <dgm:t>
        <a:bodyPr/>
        <a:lstStyle/>
        <a:p>
          <a:endParaRPr lang="en-US"/>
        </a:p>
      </dgm:t>
    </dgm:pt>
    <dgm:pt modelId="{39D0B488-E42E-43F5-BF75-5C3A13AC7812}" type="sibTrans" cxnId="{C19CD630-C36F-4DA6-878F-42B937E19621}">
      <dgm:prSet/>
      <dgm:spPr/>
      <dgm:t>
        <a:bodyPr/>
        <a:lstStyle/>
        <a:p>
          <a:endParaRPr lang="en-US"/>
        </a:p>
      </dgm:t>
    </dgm:pt>
    <dgm:pt modelId="{759AC351-2D31-4D93-AA10-FFA67703D777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SANDBOX</a:t>
          </a:r>
        </a:p>
      </dgm:t>
    </dgm:pt>
    <dgm:pt modelId="{202F7E17-34D3-4AFF-B796-3C568DB9B127}" type="parTrans" cxnId="{6B66BE65-3721-4D5C-AB13-45F727CC3007}">
      <dgm:prSet/>
      <dgm:spPr/>
      <dgm:t>
        <a:bodyPr/>
        <a:lstStyle/>
        <a:p>
          <a:endParaRPr lang="en-US"/>
        </a:p>
      </dgm:t>
    </dgm:pt>
    <dgm:pt modelId="{4CE85DCC-A886-45A9-9622-F7214D1DE002}" type="sibTrans" cxnId="{6B66BE65-3721-4D5C-AB13-45F727CC3007}">
      <dgm:prSet/>
      <dgm:spPr/>
      <dgm:t>
        <a:bodyPr/>
        <a:lstStyle/>
        <a:p>
          <a:endParaRPr lang="en-US"/>
        </a:p>
      </dgm:t>
    </dgm:pt>
    <dgm:pt modelId="{C5B3BD44-F29B-49CA-98BE-17AE5DDBD65A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XAMPP</a:t>
          </a:r>
        </a:p>
      </dgm:t>
    </dgm:pt>
    <dgm:pt modelId="{F12CE228-7296-41BE-996E-92E001536967}" type="parTrans" cxnId="{5EB49356-A846-4911-BA9F-FC4A93B278AE}">
      <dgm:prSet/>
      <dgm:spPr/>
      <dgm:t>
        <a:bodyPr/>
        <a:lstStyle/>
        <a:p>
          <a:endParaRPr lang="en-US"/>
        </a:p>
      </dgm:t>
    </dgm:pt>
    <dgm:pt modelId="{EF91238A-A259-4C26-8C65-54FC99B28901}" type="sibTrans" cxnId="{5EB49356-A846-4911-BA9F-FC4A93B278AE}">
      <dgm:prSet/>
      <dgm:spPr/>
      <dgm:t>
        <a:bodyPr/>
        <a:lstStyle/>
        <a:p>
          <a:endParaRPr lang="en-US"/>
        </a:p>
      </dgm:t>
    </dgm:pt>
    <dgm:pt modelId="{A328B0EB-CCC5-4E6B-87F1-DEAAEC3B03A6}" type="pres">
      <dgm:prSet presAssocID="{869BA451-3081-4406-A1D8-89568F9D8CA9}" presName="diagram" presStyleCnt="0">
        <dgm:presLayoutVars>
          <dgm:dir/>
          <dgm:resizeHandles val="exact"/>
        </dgm:presLayoutVars>
      </dgm:prSet>
      <dgm:spPr/>
    </dgm:pt>
    <dgm:pt modelId="{C3212DFB-4D82-415E-83C0-D3E11CD93878}" type="pres">
      <dgm:prSet presAssocID="{05FAEFF6-BB71-4175-B13F-E4918119B081}" presName="node" presStyleLbl="node1" presStyleIdx="0" presStyleCnt="19" custScaleY="39911">
        <dgm:presLayoutVars>
          <dgm:bulletEnabled val="1"/>
        </dgm:presLayoutVars>
      </dgm:prSet>
      <dgm:spPr/>
    </dgm:pt>
    <dgm:pt modelId="{FA379F27-FD9D-43E3-8518-AFBFE7D55A89}" type="pres">
      <dgm:prSet presAssocID="{D057A58D-EBE0-4813-BFC8-BA783B9E21D0}" presName="sibTrans" presStyleCnt="0"/>
      <dgm:spPr/>
    </dgm:pt>
    <dgm:pt modelId="{AD7A43A5-3090-41B8-A720-9B5646D9E746}" type="pres">
      <dgm:prSet presAssocID="{3F9C8F28-0C47-459B-8FE4-80388A6095A2}" presName="node" presStyleLbl="node1" presStyleIdx="1" presStyleCnt="19" custScaleY="39911">
        <dgm:presLayoutVars>
          <dgm:bulletEnabled val="1"/>
        </dgm:presLayoutVars>
      </dgm:prSet>
      <dgm:spPr/>
    </dgm:pt>
    <dgm:pt modelId="{9B5E1544-9EFF-42F7-B2FA-C6FAABCE6C2A}" type="pres">
      <dgm:prSet presAssocID="{4881DB0C-C9F2-42E8-99D5-6BB598C06705}" presName="sibTrans" presStyleCnt="0"/>
      <dgm:spPr/>
    </dgm:pt>
    <dgm:pt modelId="{49760750-EED0-44AD-810A-A345798704FE}" type="pres">
      <dgm:prSet presAssocID="{D3D7E809-A4F8-4282-991B-4498E632CF0D}" presName="node" presStyleLbl="node1" presStyleIdx="2" presStyleCnt="19" custScaleY="39911">
        <dgm:presLayoutVars>
          <dgm:bulletEnabled val="1"/>
        </dgm:presLayoutVars>
      </dgm:prSet>
      <dgm:spPr/>
    </dgm:pt>
    <dgm:pt modelId="{A6C69820-34B1-462B-B9C4-252A52D94909}" type="pres">
      <dgm:prSet presAssocID="{84AC2074-3F58-493D-A6B7-8A198756C0E4}" presName="sibTrans" presStyleCnt="0"/>
      <dgm:spPr/>
    </dgm:pt>
    <dgm:pt modelId="{C8876736-A780-4863-9254-CE7FFC639533}" type="pres">
      <dgm:prSet presAssocID="{F7B8707B-6DEE-4861-AFC3-5124D0BB781C}" presName="node" presStyleLbl="node1" presStyleIdx="3" presStyleCnt="19" custScaleY="39710">
        <dgm:presLayoutVars>
          <dgm:bulletEnabled val="1"/>
        </dgm:presLayoutVars>
      </dgm:prSet>
      <dgm:spPr/>
    </dgm:pt>
    <dgm:pt modelId="{AE1454B2-16C0-45A9-949A-228AF33E6A6A}" type="pres">
      <dgm:prSet presAssocID="{619B5C9A-D21F-401B-B046-32319583F450}" presName="sibTrans" presStyleCnt="0"/>
      <dgm:spPr/>
    </dgm:pt>
    <dgm:pt modelId="{588E3FE2-578C-47E2-ABE1-6E1474BE92AD}" type="pres">
      <dgm:prSet presAssocID="{9F737BB2-1818-4465-B06D-BA1A9B8FD65F}" presName="node" presStyleLbl="node1" presStyleIdx="4" presStyleCnt="19" custScaleY="35718">
        <dgm:presLayoutVars>
          <dgm:bulletEnabled val="1"/>
        </dgm:presLayoutVars>
      </dgm:prSet>
      <dgm:spPr/>
    </dgm:pt>
    <dgm:pt modelId="{8E32BA75-63DD-48D1-8FD6-CC2E510F6C6A}" type="pres">
      <dgm:prSet presAssocID="{BCE10815-1E4D-42D6-BB40-D35E95CC9E4D}" presName="sibTrans" presStyleCnt="0"/>
      <dgm:spPr/>
    </dgm:pt>
    <dgm:pt modelId="{A27649F5-3F88-4BEE-89B1-9F612C89226A}" type="pres">
      <dgm:prSet presAssocID="{91CA6DE4-A5B9-43B1-8A0A-52D710867642}" presName="node" presStyleLbl="node1" presStyleIdx="5" presStyleCnt="19" custScaleY="34804">
        <dgm:presLayoutVars>
          <dgm:bulletEnabled val="1"/>
        </dgm:presLayoutVars>
      </dgm:prSet>
      <dgm:spPr/>
    </dgm:pt>
    <dgm:pt modelId="{435C82E9-0A09-4EF0-B8D8-FFA976B36734}" type="pres">
      <dgm:prSet presAssocID="{89C4DF6B-4442-4FEC-A2A4-CF73E84536EF}" presName="sibTrans" presStyleCnt="0"/>
      <dgm:spPr/>
    </dgm:pt>
    <dgm:pt modelId="{8907DBD1-7817-48E0-95FF-B7DF93EB1679}" type="pres">
      <dgm:prSet presAssocID="{210FC850-9AD7-4A35-81E6-A0BBE87D0EA1}" presName="node" presStyleLbl="node1" presStyleIdx="6" presStyleCnt="19" custScaleY="39855">
        <dgm:presLayoutVars>
          <dgm:bulletEnabled val="1"/>
        </dgm:presLayoutVars>
      </dgm:prSet>
      <dgm:spPr/>
    </dgm:pt>
    <dgm:pt modelId="{5E20399D-1252-415B-94AE-F6B3838EF835}" type="pres">
      <dgm:prSet presAssocID="{A06A8C77-A2E5-4CA0-9CB5-32C6FD6D2888}" presName="sibTrans" presStyleCnt="0"/>
      <dgm:spPr/>
    </dgm:pt>
    <dgm:pt modelId="{88495B6F-E1F2-48FF-8E03-DCD3CCE14083}" type="pres">
      <dgm:prSet presAssocID="{23E3C749-DCD7-44CC-A784-0C528CD61B17}" presName="node" presStyleLbl="node1" presStyleIdx="7" presStyleCnt="19" custScaleY="37057">
        <dgm:presLayoutVars>
          <dgm:bulletEnabled val="1"/>
        </dgm:presLayoutVars>
      </dgm:prSet>
      <dgm:spPr/>
    </dgm:pt>
    <dgm:pt modelId="{1BC63149-325C-4E6C-B441-20B1F0A2C5D3}" type="pres">
      <dgm:prSet presAssocID="{4AE6CC70-1FCB-4DB4-9BA9-8385C48E16D3}" presName="sibTrans" presStyleCnt="0"/>
      <dgm:spPr/>
    </dgm:pt>
    <dgm:pt modelId="{22441CCB-05F0-422E-B91E-E2CF4095B3B0}" type="pres">
      <dgm:prSet presAssocID="{E24EAAF8-4817-4CFA-83E0-280B68717FDD}" presName="node" presStyleLbl="node1" presStyleIdx="8" presStyleCnt="19" custScaleY="37057">
        <dgm:presLayoutVars>
          <dgm:bulletEnabled val="1"/>
        </dgm:presLayoutVars>
      </dgm:prSet>
      <dgm:spPr/>
    </dgm:pt>
    <dgm:pt modelId="{BE2515E5-C832-4476-A205-64A6D2B5DA04}" type="pres">
      <dgm:prSet presAssocID="{4B6BF205-016A-4D92-8DB2-880104E7591A}" presName="sibTrans" presStyleCnt="0"/>
      <dgm:spPr/>
    </dgm:pt>
    <dgm:pt modelId="{B8C3E533-0001-4BDB-B679-BDABC3415D62}" type="pres">
      <dgm:prSet presAssocID="{60211A51-A975-46A9-9F1C-8C0C7D25EA7E}" presName="node" presStyleLbl="node1" presStyleIdx="9" presStyleCnt="19" custScaleY="40469">
        <dgm:presLayoutVars>
          <dgm:bulletEnabled val="1"/>
        </dgm:presLayoutVars>
      </dgm:prSet>
      <dgm:spPr/>
    </dgm:pt>
    <dgm:pt modelId="{52FEA511-8644-4C86-9E2E-15D3D2B05530}" type="pres">
      <dgm:prSet presAssocID="{9BDAFC48-9F75-4599-B267-E8F2DD60AA2F}" presName="sibTrans" presStyleCnt="0"/>
      <dgm:spPr/>
    </dgm:pt>
    <dgm:pt modelId="{F1943EB2-2A4D-469F-8F7B-BACBCF0DF424}" type="pres">
      <dgm:prSet presAssocID="{B7354A60-6ABC-4032-A6D6-C49C6B3D950B}" presName="node" presStyleLbl="node1" presStyleIdx="10" presStyleCnt="19" custScaleY="40078">
        <dgm:presLayoutVars>
          <dgm:bulletEnabled val="1"/>
        </dgm:presLayoutVars>
      </dgm:prSet>
      <dgm:spPr/>
    </dgm:pt>
    <dgm:pt modelId="{6A509ECD-65E0-40DA-915B-B2AC5420444A}" type="pres">
      <dgm:prSet presAssocID="{DBE5AFB5-4D59-4B21-9378-5EFB3525ECC1}" presName="sibTrans" presStyleCnt="0"/>
      <dgm:spPr/>
    </dgm:pt>
    <dgm:pt modelId="{E9B74A4D-0823-4639-8089-7F99DBB876EC}" type="pres">
      <dgm:prSet presAssocID="{71908F0E-67A7-4650-A207-D112F81E1828}" presName="node" presStyleLbl="node1" presStyleIdx="11" presStyleCnt="19" custScaleY="39128">
        <dgm:presLayoutVars>
          <dgm:bulletEnabled val="1"/>
        </dgm:presLayoutVars>
      </dgm:prSet>
      <dgm:spPr/>
    </dgm:pt>
    <dgm:pt modelId="{415C73B1-E8F3-4F2F-B48E-FD4ED4C21513}" type="pres">
      <dgm:prSet presAssocID="{06EEB670-6589-4514-94EC-4A31BF6DDE4E}" presName="sibTrans" presStyleCnt="0"/>
      <dgm:spPr/>
    </dgm:pt>
    <dgm:pt modelId="{1A8DE3AF-4667-4C6D-8A42-C872FD19AB9C}" type="pres">
      <dgm:prSet presAssocID="{F8F58421-D7C3-4ED5-A87D-8A6ACA518586}" presName="node" presStyleLbl="node1" presStyleIdx="12" presStyleCnt="19" custScaleY="39641">
        <dgm:presLayoutVars>
          <dgm:bulletEnabled val="1"/>
        </dgm:presLayoutVars>
      </dgm:prSet>
      <dgm:spPr/>
    </dgm:pt>
    <dgm:pt modelId="{9A1A7E9A-ACCC-4C7A-B4A7-A2935E0EF36D}" type="pres">
      <dgm:prSet presAssocID="{EADEF34C-5B12-48C4-A3EF-C066E24A724C}" presName="sibTrans" presStyleCnt="0"/>
      <dgm:spPr/>
    </dgm:pt>
    <dgm:pt modelId="{565C9C06-B6DD-4177-A451-ED4AE2CEAF1A}" type="pres">
      <dgm:prSet presAssocID="{F44D4DCB-D5B3-4AE4-881A-CDB6BFCB026C}" presName="node" presStyleLbl="node1" presStyleIdx="13" presStyleCnt="19" custScaleY="37949">
        <dgm:presLayoutVars>
          <dgm:bulletEnabled val="1"/>
        </dgm:presLayoutVars>
      </dgm:prSet>
      <dgm:spPr/>
    </dgm:pt>
    <dgm:pt modelId="{1F7E9F5B-778D-4DFA-B26A-E93A714064FA}" type="pres">
      <dgm:prSet presAssocID="{2F64F23C-AFEC-4404-9107-C50E75ADB4EE}" presName="sibTrans" presStyleCnt="0"/>
      <dgm:spPr/>
    </dgm:pt>
    <dgm:pt modelId="{E2D43BF1-B7F0-47B5-8C6C-665A242EC17B}" type="pres">
      <dgm:prSet presAssocID="{D88360C1-8B67-4898-B5FA-94C16210BC97}" presName="node" presStyleLbl="node1" presStyleIdx="14" presStyleCnt="19" custScaleY="39396">
        <dgm:presLayoutVars>
          <dgm:bulletEnabled val="1"/>
        </dgm:presLayoutVars>
      </dgm:prSet>
      <dgm:spPr/>
    </dgm:pt>
    <dgm:pt modelId="{F648F0FA-BB32-4F4C-8364-18C7F54447BC}" type="pres">
      <dgm:prSet presAssocID="{8CAEDE44-5A1A-4F35-83C0-E77AF5F7FF87}" presName="sibTrans" presStyleCnt="0"/>
      <dgm:spPr/>
    </dgm:pt>
    <dgm:pt modelId="{6EDC9AF2-B11D-4420-ABC4-CBB1172ED9EC}" type="pres">
      <dgm:prSet presAssocID="{F1456B1A-2F97-4C3C-B3A8-9383150DB3CA}" presName="node" presStyleLbl="node1" presStyleIdx="15" presStyleCnt="19" custScaleY="36384">
        <dgm:presLayoutVars>
          <dgm:bulletEnabled val="1"/>
        </dgm:presLayoutVars>
      </dgm:prSet>
      <dgm:spPr/>
    </dgm:pt>
    <dgm:pt modelId="{548FC60C-3061-41C7-827D-C1BFC5D6CB19}" type="pres">
      <dgm:prSet presAssocID="{CFA866BD-34D9-4B9A-8C95-EA46CD400429}" presName="sibTrans" presStyleCnt="0"/>
      <dgm:spPr/>
    </dgm:pt>
    <dgm:pt modelId="{B497DA9F-B213-484E-B19E-9F12A4C3EBA2}" type="pres">
      <dgm:prSet presAssocID="{0FE3CF50-A644-4D71-AA83-5FD121CE2EF0}" presName="node" presStyleLbl="node1" presStyleIdx="16" presStyleCnt="19" custScaleY="36037">
        <dgm:presLayoutVars>
          <dgm:bulletEnabled val="1"/>
        </dgm:presLayoutVars>
      </dgm:prSet>
      <dgm:spPr/>
    </dgm:pt>
    <dgm:pt modelId="{41D1D64B-26FA-4AD3-A766-2D44EB62855F}" type="pres">
      <dgm:prSet presAssocID="{39D0B488-E42E-43F5-BF75-5C3A13AC7812}" presName="sibTrans" presStyleCnt="0"/>
      <dgm:spPr/>
    </dgm:pt>
    <dgm:pt modelId="{42C7FE68-7583-4423-88B3-22C252727A62}" type="pres">
      <dgm:prSet presAssocID="{759AC351-2D31-4D93-AA10-FFA67703D777}" presName="node" presStyleLbl="node1" presStyleIdx="17" presStyleCnt="19" custScaleY="36037">
        <dgm:presLayoutVars>
          <dgm:bulletEnabled val="1"/>
        </dgm:presLayoutVars>
      </dgm:prSet>
      <dgm:spPr/>
    </dgm:pt>
    <dgm:pt modelId="{4923129A-6D75-4709-9751-34EE0EF574EA}" type="pres">
      <dgm:prSet presAssocID="{4CE85DCC-A886-45A9-9622-F7214D1DE002}" presName="sibTrans" presStyleCnt="0"/>
      <dgm:spPr/>
    </dgm:pt>
    <dgm:pt modelId="{1D469FEC-9F8A-47DA-9152-13F0635D959B}" type="pres">
      <dgm:prSet presAssocID="{C5B3BD44-F29B-49CA-98BE-17AE5DDBD65A}" presName="node" presStyleLbl="node1" presStyleIdx="18" presStyleCnt="19" custScaleY="38453">
        <dgm:presLayoutVars>
          <dgm:bulletEnabled val="1"/>
        </dgm:presLayoutVars>
      </dgm:prSet>
      <dgm:spPr/>
    </dgm:pt>
  </dgm:ptLst>
  <dgm:cxnLst>
    <dgm:cxn modelId="{32B49408-C36E-41A1-9AEA-99AA938023B9}" srcId="{869BA451-3081-4406-A1D8-89568F9D8CA9}" destId="{91CA6DE4-A5B9-43B1-8A0A-52D710867642}" srcOrd="5" destOrd="0" parTransId="{DAC978DE-0B23-4E75-B3A1-AC0DEFCC3CE8}" sibTransId="{89C4DF6B-4442-4FEC-A2A4-CF73E84536EF}"/>
    <dgm:cxn modelId="{F8F14616-7F33-4E72-A3ED-5717620E90FB}" type="presOf" srcId="{210FC850-9AD7-4A35-81E6-A0BBE87D0EA1}" destId="{8907DBD1-7817-48E0-95FF-B7DF93EB1679}" srcOrd="0" destOrd="0" presId="urn:microsoft.com/office/officeart/2005/8/layout/default"/>
    <dgm:cxn modelId="{A0940D1C-3F7A-4061-A5C6-1B48FCA862F8}" srcId="{869BA451-3081-4406-A1D8-89568F9D8CA9}" destId="{F8F58421-D7C3-4ED5-A87D-8A6ACA518586}" srcOrd="12" destOrd="0" parTransId="{4ADB5E02-97FD-4493-8D2B-5219B8BDA974}" sibTransId="{EADEF34C-5B12-48C4-A3EF-C066E24A724C}"/>
    <dgm:cxn modelId="{0320DA26-76AD-4E2B-8717-3B0C14493664}" srcId="{869BA451-3081-4406-A1D8-89568F9D8CA9}" destId="{9F737BB2-1818-4465-B06D-BA1A9B8FD65F}" srcOrd="4" destOrd="0" parTransId="{31E0019C-B3D7-41A0-82DA-49D3980E2A75}" sibTransId="{BCE10815-1E4D-42D6-BB40-D35E95CC9E4D}"/>
    <dgm:cxn modelId="{DE97122A-143F-4606-9A3B-E5EF630FD81A}" type="presOf" srcId="{F7B8707B-6DEE-4861-AFC3-5124D0BB781C}" destId="{C8876736-A780-4863-9254-CE7FFC639533}" srcOrd="0" destOrd="0" presId="urn:microsoft.com/office/officeart/2005/8/layout/default"/>
    <dgm:cxn modelId="{C19CD630-C36F-4DA6-878F-42B937E19621}" srcId="{869BA451-3081-4406-A1D8-89568F9D8CA9}" destId="{0FE3CF50-A644-4D71-AA83-5FD121CE2EF0}" srcOrd="16" destOrd="0" parTransId="{B2E6EDD6-8652-42B7-9E57-33574CB293C2}" sibTransId="{39D0B488-E42E-43F5-BF75-5C3A13AC7812}"/>
    <dgm:cxn modelId="{E0FCA03B-56C3-4B6C-B4CA-4B1F73B7EB56}" srcId="{869BA451-3081-4406-A1D8-89568F9D8CA9}" destId="{60211A51-A975-46A9-9F1C-8C0C7D25EA7E}" srcOrd="9" destOrd="0" parTransId="{300385BC-8827-4F06-8734-ACBC8613DDF9}" sibTransId="{9BDAFC48-9F75-4599-B267-E8F2DD60AA2F}"/>
    <dgm:cxn modelId="{7B8D4F40-7DE6-4B47-AAE2-329F89F2183A}" type="presOf" srcId="{759AC351-2D31-4D93-AA10-FFA67703D777}" destId="{42C7FE68-7583-4423-88B3-22C252727A62}" srcOrd="0" destOrd="0" presId="urn:microsoft.com/office/officeart/2005/8/layout/default"/>
    <dgm:cxn modelId="{72DFB35B-E317-4C8B-B72D-A1633357410A}" srcId="{869BA451-3081-4406-A1D8-89568F9D8CA9}" destId="{B7354A60-6ABC-4032-A6D6-C49C6B3D950B}" srcOrd="10" destOrd="0" parTransId="{CAD0E72F-DB8D-458A-8140-A6CC1C2650F7}" sibTransId="{DBE5AFB5-4D59-4B21-9378-5EFB3525ECC1}"/>
    <dgm:cxn modelId="{24737460-43E0-4E80-8CA5-9BDC6753DD0D}" type="presOf" srcId="{D3D7E809-A4F8-4282-991B-4498E632CF0D}" destId="{49760750-EED0-44AD-810A-A345798704FE}" srcOrd="0" destOrd="0" presId="urn:microsoft.com/office/officeart/2005/8/layout/default"/>
    <dgm:cxn modelId="{D18FB360-7BF4-4B09-8830-2CB93EEEFA7A}" type="presOf" srcId="{869BA451-3081-4406-A1D8-89568F9D8CA9}" destId="{A328B0EB-CCC5-4E6B-87F1-DEAAEC3B03A6}" srcOrd="0" destOrd="0" presId="urn:microsoft.com/office/officeart/2005/8/layout/default"/>
    <dgm:cxn modelId="{6B66BE65-3721-4D5C-AB13-45F727CC3007}" srcId="{869BA451-3081-4406-A1D8-89568F9D8CA9}" destId="{759AC351-2D31-4D93-AA10-FFA67703D777}" srcOrd="17" destOrd="0" parTransId="{202F7E17-34D3-4AFF-B796-3C568DB9B127}" sibTransId="{4CE85DCC-A886-45A9-9622-F7214D1DE002}"/>
    <dgm:cxn modelId="{4FFD8E67-982B-4E8A-9246-4FCEDB87EB9C}" type="presOf" srcId="{F8F58421-D7C3-4ED5-A87D-8A6ACA518586}" destId="{1A8DE3AF-4667-4C6D-8A42-C872FD19AB9C}" srcOrd="0" destOrd="0" presId="urn:microsoft.com/office/officeart/2005/8/layout/default"/>
    <dgm:cxn modelId="{5170C36B-EBEC-4F33-98BC-638C2E583A72}" srcId="{869BA451-3081-4406-A1D8-89568F9D8CA9}" destId="{F44D4DCB-D5B3-4AE4-881A-CDB6BFCB026C}" srcOrd="13" destOrd="0" parTransId="{2557F660-3E91-4641-92B4-DA98BA5F7527}" sibTransId="{2F64F23C-AFEC-4404-9107-C50E75ADB4EE}"/>
    <dgm:cxn modelId="{16CAC56C-9A7B-468B-A00B-B5558661E2EF}" srcId="{869BA451-3081-4406-A1D8-89568F9D8CA9}" destId="{D3D7E809-A4F8-4282-991B-4498E632CF0D}" srcOrd="2" destOrd="0" parTransId="{086F1154-F9FE-4608-A6CF-3122348845E1}" sibTransId="{84AC2074-3F58-493D-A6B7-8A198756C0E4}"/>
    <dgm:cxn modelId="{8CEBC84C-3079-4B43-9473-CDC16BFA5816}" srcId="{869BA451-3081-4406-A1D8-89568F9D8CA9}" destId="{E24EAAF8-4817-4CFA-83E0-280B68717FDD}" srcOrd="8" destOrd="0" parTransId="{67A60BC7-D25A-40F6-B5CA-09F725F955B2}" sibTransId="{4B6BF205-016A-4D92-8DB2-880104E7591A}"/>
    <dgm:cxn modelId="{DFEA7F6E-DF30-4FAA-9502-98BEB1BFDB2D}" type="presOf" srcId="{F1456B1A-2F97-4C3C-B3A8-9383150DB3CA}" destId="{6EDC9AF2-B11D-4420-ABC4-CBB1172ED9EC}" srcOrd="0" destOrd="0" presId="urn:microsoft.com/office/officeart/2005/8/layout/default"/>
    <dgm:cxn modelId="{C10B0151-110F-4AA9-9928-3FCEB00F225C}" type="presOf" srcId="{C5B3BD44-F29B-49CA-98BE-17AE5DDBD65A}" destId="{1D469FEC-9F8A-47DA-9152-13F0635D959B}" srcOrd="0" destOrd="0" presId="urn:microsoft.com/office/officeart/2005/8/layout/default"/>
    <dgm:cxn modelId="{FBCDC351-7F96-498B-8C91-7A553218B05A}" srcId="{869BA451-3081-4406-A1D8-89568F9D8CA9}" destId="{23E3C749-DCD7-44CC-A784-0C528CD61B17}" srcOrd="7" destOrd="0" parTransId="{49ABC9CE-AE12-497C-8FD5-5E8E09F9C457}" sibTransId="{4AE6CC70-1FCB-4DB4-9BA9-8385C48E16D3}"/>
    <dgm:cxn modelId="{5EB49356-A846-4911-BA9F-FC4A93B278AE}" srcId="{869BA451-3081-4406-A1D8-89568F9D8CA9}" destId="{C5B3BD44-F29B-49CA-98BE-17AE5DDBD65A}" srcOrd="18" destOrd="0" parTransId="{F12CE228-7296-41BE-996E-92E001536967}" sibTransId="{EF91238A-A259-4C26-8C65-54FC99B28901}"/>
    <dgm:cxn modelId="{5E0A9976-C2E5-471A-8A60-E6CF7DC172E6}" type="presOf" srcId="{F44D4DCB-D5B3-4AE4-881A-CDB6BFCB026C}" destId="{565C9C06-B6DD-4177-A451-ED4AE2CEAF1A}" srcOrd="0" destOrd="0" presId="urn:microsoft.com/office/officeart/2005/8/layout/default"/>
    <dgm:cxn modelId="{C2A58377-1CBB-4A9D-A5D3-E23F39678865}" srcId="{869BA451-3081-4406-A1D8-89568F9D8CA9}" destId="{71908F0E-67A7-4650-A207-D112F81E1828}" srcOrd="11" destOrd="0" parTransId="{3E64AA79-2BE4-47DD-B36E-41ED8BD29C11}" sibTransId="{06EEB670-6589-4514-94EC-4A31BF6DDE4E}"/>
    <dgm:cxn modelId="{0B5C9157-8D79-40D8-B4B6-1AD9E18D69E1}" type="presOf" srcId="{B7354A60-6ABC-4032-A6D6-C49C6B3D950B}" destId="{F1943EB2-2A4D-469F-8F7B-BACBCF0DF424}" srcOrd="0" destOrd="0" presId="urn:microsoft.com/office/officeart/2005/8/layout/default"/>
    <dgm:cxn modelId="{09CFE258-67E1-43F5-A57F-94741DBED4CB}" srcId="{869BA451-3081-4406-A1D8-89568F9D8CA9}" destId="{F7B8707B-6DEE-4861-AFC3-5124D0BB781C}" srcOrd="3" destOrd="0" parTransId="{BFC8124A-53EC-41F6-AB29-5FA1DC909773}" sibTransId="{619B5C9A-D21F-401B-B046-32319583F450}"/>
    <dgm:cxn modelId="{88D75089-8169-40A3-A2AD-EBB4227FA8C9}" type="presOf" srcId="{9F737BB2-1818-4465-B06D-BA1A9B8FD65F}" destId="{588E3FE2-578C-47E2-ABE1-6E1474BE92AD}" srcOrd="0" destOrd="0" presId="urn:microsoft.com/office/officeart/2005/8/layout/default"/>
    <dgm:cxn modelId="{9C64DA8A-37BB-47AD-B453-507FBF2F7058}" type="presOf" srcId="{71908F0E-67A7-4650-A207-D112F81E1828}" destId="{E9B74A4D-0823-4639-8089-7F99DBB876EC}" srcOrd="0" destOrd="0" presId="urn:microsoft.com/office/officeart/2005/8/layout/default"/>
    <dgm:cxn modelId="{FE01CB92-37F9-4AB4-BDDD-4F053269BCC9}" type="presOf" srcId="{05FAEFF6-BB71-4175-B13F-E4918119B081}" destId="{C3212DFB-4D82-415E-83C0-D3E11CD93878}" srcOrd="0" destOrd="0" presId="urn:microsoft.com/office/officeart/2005/8/layout/default"/>
    <dgm:cxn modelId="{6746AF98-A8E8-4D71-9B80-3B776C6D1919}" type="presOf" srcId="{91CA6DE4-A5B9-43B1-8A0A-52D710867642}" destId="{A27649F5-3F88-4BEE-89B1-9F612C89226A}" srcOrd="0" destOrd="0" presId="urn:microsoft.com/office/officeart/2005/8/layout/default"/>
    <dgm:cxn modelId="{494AE498-C58D-445B-BF63-F64CE14EF5E0}" srcId="{869BA451-3081-4406-A1D8-89568F9D8CA9}" destId="{F1456B1A-2F97-4C3C-B3A8-9383150DB3CA}" srcOrd="15" destOrd="0" parTransId="{36B35755-86AA-4BDC-8972-403A595FC434}" sibTransId="{CFA866BD-34D9-4B9A-8C95-EA46CD400429}"/>
    <dgm:cxn modelId="{E9D1C99F-517A-4345-963E-DD4BFECFE4FC}" srcId="{869BA451-3081-4406-A1D8-89568F9D8CA9}" destId="{05FAEFF6-BB71-4175-B13F-E4918119B081}" srcOrd="0" destOrd="0" parTransId="{024B21B1-7DBC-4936-8498-8F0261ADA15F}" sibTransId="{D057A58D-EBE0-4813-BFC8-BA783B9E21D0}"/>
    <dgm:cxn modelId="{92DC19A5-5A78-4A7D-825C-C27CA4F22B04}" srcId="{869BA451-3081-4406-A1D8-89568F9D8CA9}" destId="{210FC850-9AD7-4A35-81E6-A0BBE87D0EA1}" srcOrd="6" destOrd="0" parTransId="{5C59ADDC-42F3-4FF7-86DB-2D15F9DEBDB4}" sibTransId="{A06A8C77-A2E5-4CA0-9CB5-32C6FD6D2888}"/>
    <dgm:cxn modelId="{8E4E14A7-7E4C-44F8-B933-DD758842D2C9}" type="presOf" srcId="{3F9C8F28-0C47-459B-8FE4-80388A6095A2}" destId="{AD7A43A5-3090-41B8-A720-9B5646D9E746}" srcOrd="0" destOrd="0" presId="urn:microsoft.com/office/officeart/2005/8/layout/default"/>
    <dgm:cxn modelId="{68DEC6AC-8F97-4997-8281-FFD7B7BAC1BA}" srcId="{869BA451-3081-4406-A1D8-89568F9D8CA9}" destId="{3F9C8F28-0C47-459B-8FE4-80388A6095A2}" srcOrd="1" destOrd="0" parTransId="{D8510F2E-02AC-43A6-9A47-B8181F691315}" sibTransId="{4881DB0C-C9F2-42E8-99D5-6BB598C06705}"/>
    <dgm:cxn modelId="{79BDDEAE-C2C2-4D41-8E04-C03F488A491F}" type="presOf" srcId="{E24EAAF8-4817-4CFA-83E0-280B68717FDD}" destId="{22441CCB-05F0-422E-B91E-E2CF4095B3B0}" srcOrd="0" destOrd="0" presId="urn:microsoft.com/office/officeart/2005/8/layout/default"/>
    <dgm:cxn modelId="{CA088DC1-5199-4D2F-BAE2-14D2FCB7EDF4}" type="presOf" srcId="{0FE3CF50-A644-4D71-AA83-5FD121CE2EF0}" destId="{B497DA9F-B213-484E-B19E-9F12A4C3EBA2}" srcOrd="0" destOrd="0" presId="urn:microsoft.com/office/officeart/2005/8/layout/default"/>
    <dgm:cxn modelId="{B90F52C2-51B0-4761-8466-B5C45CF5637C}" type="presOf" srcId="{23E3C749-DCD7-44CC-A784-0C528CD61B17}" destId="{88495B6F-E1F2-48FF-8E03-DCD3CCE14083}" srcOrd="0" destOrd="0" presId="urn:microsoft.com/office/officeart/2005/8/layout/default"/>
    <dgm:cxn modelId="{53FA21D3-CDC6-415B-98D5-9794101ED44C}" type="presOf" srcId="{60211A51-A975-46A9-9F1C-8C0C7D25EA7E}" destId="{B8C3E533-0001-4BDB-B679-BDABC3415D62}" srcOrd="0" destOrd="0" presId="urn:microsoft.com/office/officeart/2005/8/layout/default"/>
    <dgm:cxn modelId="{3E147BDA-90E3-448C-BA10-27277A97F523}" type="presOf" srcId="{D88360C1-8B67-4898-B5FA-94C16210BC97}" destId="{E2D43BF1-B7F0-47B5-8C6C-665A242EC17B}" srcOrd="0" destOrd="0" presId="urn:microsoft.com/office/officeart/2005/8/layout/default"/>
    <dgm:cxn modelId="{5D6882F1-AB7F-43EB-A511-36983F167C76}" srcId="{869BA451-3081-4406-A1D8-89568F9D8CA9}" destId="{D88360C1-8B67-4898-B5FA-94C16210BC97}" srcOrd="14" destOrd="0" parTransId="{E99823AB-1424-4EB3-9BEB-1319DB35429C}" sibTransId="{8CAEDE44-5A1A-4F35-83C0-E77AF5F7FF87}"/>
    <dgm:cxn modelId="{43354159-B81D-4A01-9DBC-D3D26F10979E}" type="presParOf" srcId="{A328B0EB-CCC5-4E6B-87F1-DEAAEC3B03A6}" destId="{C3212DFB-4D82-415E-83C0-D3E11CD93878}" srcOrd="0" destOrd="0" presId="urn:microsoft.com/office/officeart/2005/8/layout/default"/>
    <dgm:cxn modelId="{8DEA200C-40D8-4F8B-9B29-D65A50B56D08}" type="presParOf" srcId="{A328B0EB-CCC5-4E6B-87F1-DEAAEC3B03A6}" destId="{FA379F27-FD9D-43E3-8518-AFBFE7D55A89}" srcOrd="1" destOrd="0" presId="urn:microsoft.com/office/officeart/2005/8/layout/default"/>
    <dgm:cxn modelId="{33547E7C-3B19-473D-9517-5CA4D5195BDC}" type="presParOf" srcId="{A328B0EB-CCC5-4E6B-87F1-DEAAEC3B03A6}" destId="{AD7A43A5-3090-41B8-A720-9B5646D9E746}" srcOrd="2" destOrd="0" presId="urn:microsoft.com/office/officeart/2005/8/layout/default"/>
    <dgm:cxn modelId="{B65578FF-3A3E-4B50-9C1E-7038CD244196}" type="presParOf" srcId="{A328B0EB-CCC5-4E6B-87F1-DEAAEC3B03A6}" destId="{9B5E1544-9EFF-42F7-B2FA-C6FAABCE6C2A}" srcOrd="3" destOrd="0" presId="urn:microsoft.com/office/officeart/2005/8/layout/default"/>
    <dgm:cxn modelId="{C809D9C3-EE9D-4A8F-B6CB-22AB3A2838FC}" type="presParOf" srcId="{A328B0EB-CCC5-4E6B-87F1-DEAAEC3B03A6}" destId="{49760750-EED0-44AD-810A-A345798704FE}" srcOrd="4" destOrd="0" presId="urn:microsoft.com/office/officeart/2005/8/layout/default"/>
    <dgm:cxn modelId="{2489F8F4-DCF9-49BB-AE57-77DEA2956D49}" type="presParOf" srcId="{A328B0EB-CCC5-4E6B-87F1-DEAAEC3B03A6}" destId="{A6C69820-34B1-462B-B9C4-252A52D94909}" srcOrd="5" destOrd="0" presId="urn:microsoft.com/office/officeart/2005/8/layout/default"/>
    <dgm:cxn modelId="{7F6D3930-3AC4-4DD5-9AD4-6804E67C5243}" type="presParOf" srcId="{A328B0EB-CCC5-4E6B-87F1-DEAAEC3B03A6}" destId="{C8876736-A780-4863-9254-CE7FFC639533}" srcOrd="6" destOrd="0" presId="urn:microsoft.com/office/officeart/2005/8/layout/default"/>
    <dgm:cxn modelId="{1801A737-35C2-4DE6-BB5B-407C7B17963E}" type="presParOf" srcId="{A328B0EB-CCC5-4E6B-87F1-DEAAEC3B03A6}" destId="{AE1454B2-16C0-45A9-949A-228AF33E6A6A}" srcOrd="7" destOrd="0" presId="urn:microsoft.com/office/officeart/2005/8/layout/default"/>
    <dgm:cxn modelId="{031F91BB-83B1-49F0-9E89-4AF3CC34F24E}" type="presParOf" srcId="{A328B0EB-CCC5-4E6B-87F1-DEAAEC3B03A6}" destId="{588E3FE2-578C-47E2-ABE1-6E1474BE92AD}" srcOrd="8" destOrd="0" presId="urn:microsoft.com/office/officeart/2005/8/layout/default"/>
    <dgm:cxn modelId="{0FF2A967-23D2-4167-9CF8-641D8742E977}" type="presParOf" srcId="{A328B0EB-CCC5-4E6B-87F1-DEAAEC3B03A6}" destId="{8E32BA75-63DD-48D1-8FD6-CC2E510F6C6A}" srcOrd="9" destOrd="0" presId="urn:microsoft.com/office/officeart/2005/8/layout/default"/>
    <dgm:cxn modelId="{8C01893B-7EDB-408D-B489-843282F2AA92}" type="presParOf" srcId="{A328B0EB-CCC5-4E6B-87F1-DEAAEC3B03A6}" destId="{A27649F5-3F88-4BEE-89B1-9F612C89226A}" srcOrd="10" destOrd="0" presId="urn:microsoft.com/office/officeart/2005/8/layout/default"/>
    <dgm:cxn modelId="{CF2F894B-039D-448E-A7FB-7F2850C6F4B3}" type="presParOf" srcId="{A328B0EB-CCC5-4E6B-87F1-DEAAEC3B03A6}" destId="{435C82E9-0A09-4EF0-B8D8-FFA976B36734}" srcOrd="11" destOrd="0" presId="urn:microsoft.com/office/officeart/2005/8/layout/default"/>
    <dgm:cxn modelId="{86183082-84DB-419A-9CAF-6B9E8AC3E239}" type="presParOf" srcId="{A328B0EB-CCC5-4E6B-87F1-DEAAEC3B03A6}" destId="{8907DBD1-7817-48E0-95FF-B7DF93EB1679}" srcOrd="12" destOrd="0" presId="urn:microsoft.com/office/officeart/2005/8/layout/default"/>
    <dgm:cxn modelId="{898C5D68-9EE9-4A50-919D-EED314A918B3}" type="presParOf" srcId="{A328B0EB-CCC5-4E6B-87F1-DEAAEC3B03A6}" destId="{5E20399D-1252-415B-94AE-F6B3838EF835}" srcOrd="13" destOrd="0" presId="urn:microsoft.com/office/officeart/2005/8/layout/default"/>
    <dgm:cxn modelId="{C057E487-4AA2-4AC4-ADDA-95F1F8686FEC}" type="presParOf" srcId="{A328B0EB-CCC5-4E6B-87F1-DEAAEC3B03A6}" destId="{88495B6F-E1F2-48FF-8E03-DCD3CCE14083}" srcOrd="14" destOrd="0" presId="urn:microsoft.com/office/officeart/2005/8/layout/default"/>
    <dgm:cxn modelId="{C10B77EE-EA2A-4C73-B5F9-AA6789A2B07E}" type="presParOf" srcId="{A328B0EB-CCC5-4E6B-87F1-DEAAEC3B03A6}" destId="{1BC63149-325C-4E6C-B441-20B1F0A2C5D3}" srcOrd="15" destOrd="0" presId="urn:microsoft.com/office/officeart/2005/8/layout/default"/>
    <dgm:cxn modelId="{87E197A5-92B1-4C33-8B19-2C2B907BD9DF}" type="presParOf" srcId="{A328B0EB-CCC5-4E6B-87F1-DEAAEC3B03A6}" destId="{22441CCB-05F0-422E-B91E-E2CF4095B3B0}" srcOrd="16" destOrd="0" presId="urn:microsoft.com/office/officeart/2005/8/layout/default"/>
    <dgm:cxn modelId="{6F8315AD-4265-426F-8CFE-0E70456F568E}" type="presParOf" srcId="{A328B0EB-CCC5-4E6B-87F1-DEAAEC3B03A6}" destId="{BE2515E5-C832-4476-A205-64A6D2B5DA04}" srcOrd="17" destOrd="0" presId="urn:microsoft.com/office/officeart/2005/8/layout/default"/>
    <dgm:cxn modelId="{23A22B0F-8FAC-4543-8420-D08CBEBB462F}" type="presParOf" srcId="{A328B0EB-CCC5-4E6B-87F1-DEAAEC3B03A6}" destId="{B8C3E533-0001-4BDB-B679-BDABC3415D62}" srcOrd="18" destOrd="0" presId="urn:microsoft.com/office/officeart/2005/8/layout/default"/>
    <dgm:cxn modelId="{9073E74D-14E3-44DA-8367-E694E6FB0A88}" type="presParOf" srcId="{A328B0EB-CCC5-4E6B-87F1-DEAAEC3B03A6}" destId="{52FEA511-8644-4C86-9E2E-15D3D2B05530}" srcOrd="19" destOrd="0" presId="urn:microsoft.com/office/officeart/2005/8/layout/default"/>
    <dgm:cxn modelId="{1E44171B-FAF9-422B-9ADF-D8142FCBC7F4}" type="presParOf" srcId="{A328B0EB-CCC5-4E6B-87F1-DEAAEC3B03A6}" destId="{F1943EB2-2A4D-469F-8F7B-BACBCF0DF424}" srcOrd="20" destOrd="0" presId="urn:microsoft.com/office/officeart/2005/8/layout/default"/>
    <dgm:cxn modelId="{860ADBD5-6275-4FF7-80BF-AE169436A66F}" type="presParOf" srcId="{A328B0EB-CCC5-4E6B-87F1-DEAAEC3B03A6}" destId="{6A509ECD-65E0-40DA-915B-B2AC5420444A}" srcOrd="21" destOrd="0" presId="urn:microsoft.com/office/officeart/2005/8/layout/default"/>
    <dgm:cxn modelId="{4384DFE9-761E-4E98-9A10-6C65D690A577}" type="presParOf" srcId="{A328B0EB-CCC5-4E6B-87F1-DEAAEC3B03A6}" destId="{E9B74A4D-0823-4639-8089-7F99DBB876EC}" srcOrd="22" destOrd="0" presId="urn:microsoft.com/office/officeart/2005/8/layout/default"/>
    <dgm:cxn modelId="{0DF6DDF8-2627-4585-BCF4-9901CD6084E9}" type="presParOf" srcId="{A328B0EB-CCC5-4E6B-87F1-DEAAEC3B03A6}" destId="{415C73B1-E8F3-4F2F-B48E-FD4ED4C21513}" srcOrd="23" destOrd="0" presId="urn:microsoft.com/office/officeart/2005/8/layout/default"/>
    <dgm:cxn modelId="{1F4E0110-F1E4-459C-AC02-6A205F57461C}" type="presParOf" srcId="{A328B0EB-CCC5-4E6B-87F1-DEAAEC3B03A6}" destId="{1A8DE3AF-4667-4C6D-8A42-C872FD19AB9C}" srcOrd="24" destOrd="0" presId="urn:microsoft.com/office/officeart/2005/8/layout/default"/>
    <dgm:cxn modelId="{3522C05B-9188-4226-8367-5C77D1DC700F}" type="presParOf" srcId="{A328B0EB-CCC5-4E6B-87F1-DEAAEC3B03A6}" destId="{9A1A7E9A-ACCC-4C7A-B4A7-A2935E0EF36D}" srcOrd="25" destOrd="0" presId="urn:microsoft.com/office/officeart/2005/8/layout/default"/>
    <dgm:cxn modelId="{F298ED6E-153D-4D98-8814-952C61DCDE28}" type="presParOf" srcId="{A328B0EB-CCC5-4E6B-87F1-DEAAEC3B03A6}" destId="{565C9C06-B6DD-4177-A451-ED4AE2CEAF1A}" srcOrd="26" destOrd="0" presId="urn:microsoft.com/office/officeart/2005/8/layout/default"/>
    <dgm:cxn modelId="{FE251C4E-6F10-4D1E-ABFB-E80EB9645C7B}" type="presParOf" srcId="{A328B0EB-CCC5-4E6B-87F1-DEAAEC3B03A6}" destId="{1F7E9F5B-778D-4DFA-B26A-E93A714064FA}" srcOrd="27" destOrd="0" presId="urn:microsoft.com/office/officeart/2005/8/layout/default"/>
    <dgm:cxn modelId="{478EFDF4-2B2B-4BFF-9C93-4E7F419527E8}" type="presParOf" srcId="{A328B0EB-CCC5-4E6B-87F1-DEAAEC3B03A6}" destId="{E2D43BF1-B7F0-47B5-8C6C-665A242EC17B}" srcOrd="28" destOrd="0" presId="urn:microsoft.com/office/officeart/2005/8/layout/default"/>
    <dgm:cxn modelId="{B55D07C0-7AD1-4387-B2DA-564C3190A7F9}" type="presParOf" srcId="{A328B0EB-CCC5-4E6B-87F1-DEAAEC3B03A6}" destId="{F648F0FA-BB32-4F4C-8364-18C7F54447BC}" srcOrd="29" destOrd="0" presId="urn:microsoft.com/office/officeart/2005/8/layout/default"/>
    <dgm:cxn modelId="{86C177EF-CED9-41FC-8472-3259F8CF4E3A}" type="presParOf" srcId="{A328B0EB-CCC5-4E6B-87F1-DEAAEC3B03A6}" destId="{6EDC9AF2-B11D-4420-ABC4-CBB1172ED9EC}" srcOrd="30" destOrd="0" presId="urn:microsoft.com/office/officeart/2005/8/layout/default"/>
    <dgm:cxn modelId="{2932B567-6BC3-4607-9B5C-22A3C2920B5B}" type="presParOf" srcId="{A328B0EB-CCC5-4E6B-87F1-DEAAEC3B03A6}" destId="{548FC60C-3061-41C7-827D-C1BFC5D6CB19}" srcOrd="31" destOrd="0" presId="urn:microsoft.com/office/officeart/2005/8/layout/default"/>
    <dgm:cxn modelId="{FAB114D9-783F-4FF8-9BC0-87CAEA42AA77}" type="presParOf" srcId="{A328B0EB-CCC5-4E6B-87F1-DEAAEC3B03A6}" destId="{B497DA9F-B213-484E-B19E-9F12A4C3EBA2}" srcOrd="32" destOrd="0" presId="urn:microsoft.com/office/officeart/2005/8/layout/default"/>
    <dgm:cxn modelId="{004DE51D-1C9B-493B-BCDB-1E3B977615CA}" type="presParOf" srcId="{A328B0EB-CCC5-4E6B-87F1-DEAAEC3B03A6}" destId="{41D1D64B-26FA-4AD3-A766-2D44EB62855F}" srcOrd="33" destOrd="0" presId="urn:microsoft.com/office/officeart/2005/8/layout/default"/>
    <dgm:cxn modelId="{CBF38180-914E-469D-9811-AB86E8B404F2}" type="presParOf" srcId="{A328B0EB-CCC5-4E6B-87F1-DEAAEC3B03A6}" destId="{42C7FE68-7583-4423-88B3-22C252727A62}" srcOrd="34" destOrd="0" presId="urn:microsoft.com/office/officeart/2005/8/layout/default"/>
    <dgm:cxn modelId="{9B86E3EB-677A-4B75-A8B8-013018472CB1}" type="presParOf" srcId="{A328B0EB-CCC5-4E6B-87F1-DEAAEC3B03A6}" destId="{4923129A-6D75-4709-9751-34EE0EF574EA}" srcOrd="35" destOrd="0" presId="urn:microsoft.com/office/officeart/2005/8/layout/default"/>
    <dgm:cxn modelId="{8A7145BF-F16B-4C68-8978-63AE2C5ED885}" type="presParOf" srcId="{A328B0EB-CCC5-4E6B-87F1-DEAAEC3B03A6}" destId="{1D469FEC-9F8A-47DA-9152-13F0635D959B}" srcOrd="3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12DFB-4D82-415E-83C0-D3E11CD93878}">
      <dsp:nvSpPr>
        <dsp:cNvPr id="0" name=""/>
        <dsp:cNvSpPr/>
      </dsp:nvSpPr>
      <dsp:spPr>
        <a:xfrm>
          <a:off x="0" y="264660"/>
          <a:ext cx="2448738" cy="586389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PHP</a:t>
          </a:r>
        </a:p>
      </dsp:txBody>
      <dsp:txXfrm>
        <a:off x="0" y="264660"/>
        <a:ext cx="2448738" cy="586389"/>
      </dsp:txXfrm>
    </dsp:sp>
    <dsp:sp modelId="{AD7A43A5-3090-41B8-A720-9B5646D9E746}">
      <dsp:nvSpPr>
        <dsp:cNvPr id="0" name=""/>
        <dsp:cNvSpPr/>
      </dsp:nvSpPr>
      <dsp:spPr>
        <a:xfrm>
          <a:off x="2693612" y="264660"/>
          <a:ext cx="2448738" cy="586389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HTML</a:t>
          </a:r>
        </a:p>
      </dsp:txBody>
      <dsp:txXfrm>
        <a:off x="2693612" y="264660"/>
        <a:ext cx="2448738" cy="586389"/>
      </dsp:txXfrm>
    </dsp:sp>
    <dsp:sp modelId="{49760750-EED0-44AD-810A-A345798704FE}">
      <dsp:nvSpPr>
        <dsp:cNvPr id="0" name=""/>
        <dsp:cNvSpPr/>
      </dsp:nvSpPr>
      <dsp:spPr>
        <a:xfrm>
          <a:off x="5387224" y="264660"/>
          <a:ext cx="2448738" cy="586389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CSS</a:t>
          </a:r>
        </a:p>
      </dsp:txBody>
      <dsp:txXfrm>
        <a:off x="5387224" y="264660"/>
        <a:ext cx="2448738" cy="586389"/>
      </dsp:txXfrm>
    </dsp:sp>
    <dsp:sp modelId="{C8876736-A780-4863-9254-CE7FFC639533}">
      <dsp:nvSpPr>
        <dsp:cNvPr id="0" name=""/>
        <dsp:cNvSpPr/>
      </dsp:nvSpPr>
      <dsp:spPr>
        <a:xfrm>
          <a:off x="0" y="1095923"/>
          <a:ext cx="2448738" cy="58343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JAVA SCRIPT</a:t>
          </a:r>
        </a:p>
      </dsp:txBody>
      <dsp:txXfrm>
        <a:off x="0" y="1095923"/>
        <a:ext cx="2448738" cy="583436"/>
      </dsp:txXfrm>
    </dsp:sp>
    <dsp:sp modelId="{588E3FE2-578C-47E2-ABE1-6E1474BE92AD}">
      <dsp:nvSpPr>
        <dsp:cNvPr id="0" name=""/>
        <dsp:cNvSpPr/>
      </dsp:nvSpPr>
      <dsp:spPr>
        <a:xfrm>
          <a:off x="2693612" y="1125249"/>
          <a:ext cx="2448738" cy="52478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BOOTSTRAP</a:t>
          </a:r>
        </a:p>
      </dsp:txBody>
      <dsp:txXfrm>
        <a:off x="2693612" y="1125249"/>
        <a:ext cx="2448738" cy="524784"/>
      </dsp:txXfrm>
    </dsp:sp>
    <dsp:sp modelId="{A27649F5-3F88-4BEE-89B1-9F612C89226A}">
      <dsp:nvSpPr>
        <dsp:cNvPr id="0" name=""/>
        <dsp:cNvSpPr/>
      </dsp:nvSpPr>
      <dsp:spPr>
        <a:xfrm>
          <a:off x="5387224" y="1131963"/>
          <a:ext cx="2448738" cy="51135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EXCEL</a:t>
          </a:r>
        </a:p>
      </dsp:txBody>
      <dsp:txXfrm>
        <a:off x="5387224" y="1131963"/>
        <a:ext cx="2448738" cy="511355"/>
      </dsp:txXfrm>
    </dsp:sp>
    <dsp:sp modelId="{8907DBD1-7817-48E0-95FF-B7DF93EB1679}">
      <dsp:nvSpPr>
        <dsp:cNvPr id="0" name=""/>
        <dsp:cNvSpPr/>
      </dsp:nvSpPr>
      <dsp:spPr>
        <a:xfrm>
          <a:off x="0" y="1924233"/>
          <a:ext cx="2448738" cy="58556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GITHUB</a:t>
          </a:r>
        </a:p>
      </dsp:txBody>
      <dsp:txXfrm>
        <a:off x="0" y="1924233"/>
        <a:ext cx="2448738" cy="585566"/>
      </dsp:txXfrm>
    </dsp:sp>
    <dsp:sp modelId="{88495B6F-E1F2-48FF-8E03-DCD3CCE14083}">
      <dsp:nvSpPr>
        <dsp:cNvPr id="0" name=""/>
        <dsp:cNvSpPr/>
      </dsp:nvSpPr>
      <dsp:spPr>
        <a:xfrm>
          <a:off x="2693612" y="1944788"/>
          <a:ext cx="2448738" cy="544457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DISCORD</a:t>
          </a:r>
        </a:p>
      </dsp:txBody>
      <dsp:txXfrm>
        <a:off x="2693612" y="1944788"/>
        <a:ext cx="2448738" cy="544457"/>
      </dsp:txXfrm>
    </dsp:sp>
    <dsp:sp modelId="{22441CCB-05F0-422E-B91E-E2CF4095B3B0}">
      <dsp:nvSpPr>
        <dsp:cNvPr id="0" name=""/>
        <dsp:cNvSpPr/>
      </dsp:nvSpPr>
      <dsp:spPr>
        <a:xfrm>
          <a:off x="5387224" y="1944788"/>
          <a:ext cx="2448738" cy="544457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FIGMA</a:t>
          </a:r>
        </a:p>
      </dsp:txBody>
      <dsp:txXfrm>
        <a:off x="5387224" y="1944788"/>
        <a:ext cx="2448738" cy="544457"/>
      </dsp:txXfrm>
    </dsp:sp>
    <dsp:sp modelId="{B8C3E533-0001-4BDB-B679-BDABC3415D62}">
      <dsp:nvSpPr>
        <dsp:cNvPr id="0" name=""/>
        <dsp:cNvSpPr/>
      </dsp:nvSpPr>
      <dsp:spPr>
        <a:xfrm>
          <a:off x="0" y="2754674"/>
          <a:ext cx="2448738" cy="594587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VS CODE</a:t>
          </a:r>
        </a:p>
      </dsp:txBody>
      <dsp:txXfrm>
        <a:off x="0" y="2754674"/>
        <a:ext cx="2448738" cy="594587"/>
      </dsp:txXfrm>
    </dsp:sp>
    <dsp:sp modelId="{F1943EB2-2A4D-469F-8F7B-BACBCF0DF424}">
      <dsp:nvSpPr>
        <dsp:cNvPr id="0" name=""/>
        <dsp:cNvSpPr/>
      </dsp:nvSpPr>
      <dsp:spPr>
        <a:xfrm>
          <a:off x="2693612" y="2757546"/>
          <a:ext cx="2448738" cy="588843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MS PROJECT</a:t>
          </a:r>
        </a:p>
      </dsp:txBody>
      <dsp:txXfrm>
        <a:off x="2693612" y="2757546"/>
        <a:ext cx="2448738" cy="588843"/>
      </dsp:txXfrm>
    </dsp:sp>
    <dsp:sp modelId="{E9B74A4D-0823-4639-8089-7F99DBB876EC}">
      <dsp:nvSpPr>
        <dsp:cNvPr id="0" name=""/>
        <dsp:cNvSpPr/>
      </dsp:nvSpPr>
      <dsp:spPr>
        <a:xfrm>
          <a:off x="5387224" y="2764525"/>
          <a:ext cx="2448738" cy="57488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ORACLE APEX</a:t>
          </a:r>
        </a:p>
      </dsp:txBody>
      <dsp:txXfrm>
        <a:off x="5387224" y="2764525"/>
        <a:ext cx="2448738" cy="574885"/>
      </dsp:txXfrm>
    </dsp:sp>
    <dsp:sp modelId="{1A8DE3AF-4667-4C6D-8A42-C872FD19AB9C}">
      <dsp:nvSpPr>
        <dsp:cNvPr id="0" name=""/>
        <dsp:cNvSpPr/>
      </dsp:nvSpPr>
      <dsp:spPr>
        <a:xfrm>
          <a:off x="0" y="3594136"/>
          <a:ext cx="2448738" cy="582422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QSEE SUPERLITE</a:t>
          </a:r>
        </a:p>
      </dsp:txBody>
      <dsp:txXfrm>
        <a:off x="0" y="3594136"/>
        <a:ext cx="2448738" cy="582422"/>
      </dsp:txXfrm>
    </dsp:sp>
    <dsp:sp modelId="{565C9C06-B6DD-4177-A451-ED4AE2CEAF1A}">
      <dsp:nvSpPr>
        <dsp:cNvPr id="0" name=""/>
        <dsp:cNvSpPr/>
      </dsp:nvSpPr>
      <dsp:spPr>
        <a:xfrm>
          <a:off x="2693612" y="3606566"/>
          <a:ext cx="2448738" cy="557563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MS WORD</a:t>
          </a:r>
        </a:p>
      </dsp:txBody>
      <dsp:txXfrm>
        <a:off x="2693612" y="3606566"/>
        <a:ext cx="2448738" cy="557563"/>
      </dsp:txXfrm>
    </dsp:sp>
    <dsp:sp modelId="{E2D43BF1-B7F0-47B5-8C6C-665A242EC17B}">
      <dsp:nvSpPr>
        <dsp:cNvPr id="0" name=""/>
        <dsp:cNvSpPr/>
      </dsp:nvSpPr>
      <dsp:spPr>
        <a:xfrm>
          <a:off x="5387224" y="3595936"/>
          <a:ext cx="2448738" cy="578822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POWERPOINT</a:t>
          </a:r>
        </a:p>
      </dsp:txBody>
      <dsp:txXfrm>
        <a:off x="5387224" y="3595936"/>
        <a:ext cx="2448738" cy="578822"/>
      </dsp:txXfrm>
    </dsp:sp>
    <dsp:sp modelId="{6EDC9AF2-B11D-4420-ABC4-CBB1172ED9EC}">
      <dsp:nvSpPr>
        <dsp:cNvPr id="0" name=""/>
        <dsp:cNvSpPr/>
      </dsp:nvSpPr>
      <dsp:spPr>
        <a:xfrm>
          <a:off x="0" y="4421432"/>
          <a:ext cx="2448738" cy="534569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PHOTOSHOP</a:t>
          </a:r>
        </a:p>
      </dsp:txBody>
      <dsp:txXfrm>
        <a:off x="0" y="4421432"/>
        <a:ext cx="2448738" cy="534569"/>
      </dsp:txXfrm>
    </dsp:sp>
    <dsp:sp modelId="{B497DA9F-B213-484E-B19E-9F12A4C3EBA2}">
      <dsp:nvSpPr>
        <dsp:cNvPr id="0" name=""/>
        <dsp:cNvSpPr/>
      </dsp:nvSpPr>
      <dsp:spPr>
        <a:xfrm>
          <a:off x="2693612" y="4423981"/>
          <a:ext cx="2448738" cy="52947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ILLUSTRATOR</a:t>
          </a:r>
        </a:p>
      </dsp:txBody>
      <dsp:txXfrm>
        <a:off x="2693612" y="4423981"/>
        <a:ext cx="2448738" cy="529471"/>
      </dsp:txXfrm>
    </dsp:sp>
    <dsp:sp modelId="{42C7FE68-7583-4423-88B3-22C252727A62}">
      <dsp:nvSpPr>
        <dsp:cNvPr id="0" name=""/>
        <dsp:cNvSpPr/>
      </dsp:nvSpPr>
      <dsp:spPr>
        <a:xfrm>
          <a:off x="5387224" y="4423981"/>
          <a:ext cx="2448738" cy="52947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SANDBOX</a:t>
          </a:r>
        </a:p>
      </dsp:txBody>
      <dsp:txXfrm>
        <a:off x="5387224" y="4423981"/>
        <a:ext cx="2448738" cy="529471"/>
      </dsp:txXfrm>
    </dsp:sp>
    <dsp:sp modelId="{1D469FEC-9F8A-47DA-9152-13F0635D959B}">
      <dsp:nvSpPr>
        <dsp:cNvPr id="0" name=""/>
        <dsp:cNvSpPr/>
      </dsp:nvSpPr>
      <dsp:spPr>
        <a:xfrm>
          <a:off x="2693612" y="5200875"/>
          <a:ext cx="2448738" cy="56496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XAMPP</a:t>
          </a:r>
        </a:p>
      </dsp:txBody>
      <dsp:txXfrm>
        <a:off x="2693612" y="5200875"/>
        <a:ext cx="2448738" cy="564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21-Apr-24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21-Apr-24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05249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6138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99336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20645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889056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4.png"/><Relationship Id="rId5" Type="http://schemas.openxmlformats.org/officeDocument/2006/relationships/image" Target="../media/image83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40" y="1529586"/>
            <a:ext cx="5257793" cy="2057441"/>
          </a:xfrm>
        </p:spPr>
        <p:txBody>
          <a:bodyPr/>
          <a:lstStyle/>
          <a:p>
            <a:br>
              <a:rPr lang="en-US" altLang="zh-CN" sz="6600" dirty="0"/>
            </a:br>
            <a:r>
              <a:rPr lang="en-US" altLang="zh-CN" sz="6600" dirty="0"/>
              <a:t>Work In Progress</a:t>
            </a:r>
            <a:endParaRPr lang="en-US" sz="6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05113" y="4393465"/>
            <a:ext cx="2075485" cy="760288"/>
          </a:xfrm>
        </p:spPr>
        <p:txBody>
          <a:bodyPr/>
          <a:lstStyle/>
          <a:p>
            <a:r>
              <a:rPr lang="en-US" dirty="0"/>
              <a:t>CLECKSHOPHUB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590E5467-9D7C-7136-2F55-AF483B89D6EA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6518" r="6518"/>
          <a:stretch>
            <a:fillRect/>
          </a:stretch>
        </p:blipFill>
        <p:spPr/>
      </p:pic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AD370-E891-E4A6-F692-7B1C774AC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87B07B-7D8A-79EB-66A6-72C97C9C67F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733408" y="649287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0F0BE75C-AF6A-61F9-4A1E-D9B36ECE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7141" y="1098741"/>
            <a:ext cx="3295649" cy="374950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C50F4E-0800-7434-7D14-9802DEA1D7AA}"/>
              </a:ext>
            </a:extLst>
          </p:cNvPr>
          <p:cNvSpPr txBox="1"/>
          <p:nvPr/>
        </p:nvSpPr>
        <p:spPr>
          <a:xfrm>
            <a:off x="576215" y="2435361"/>
            <a:ext cx="285750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Skill Audit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273D23D-BFD7-1635-2042-04FDB20C95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866402"/>
              </p:ext>
            </p:extLst>
          </p:nvPr>
        </p:nvGraphicFramePr>
        <p:xfrm>
          <a:off x="3998896" y="264160"/>
          <a:ext cx="7835963" cy="6030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4744286C-D0FD-2195-2FED-722F0563E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41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33F1-E9FC-280A-84DD-68BD2A33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PROJECT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1E20070A-DCDE-63ED-CBA9-FCC0A17FCECE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/>
          <a:srcRect t="5630" b="5630"/>
          <a:stretch>
            <a:fillRect/>
          </a:stretch>
        </p:blipFill>
        <p:spPr>
          <a:xfrm>
            <a:off x="147438" y="2054398"/>
            <a:ext cx="2368061" cy="210217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F5CF9-FAFC-E582-96B8-D8213413903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82448" y="4202691"/>
            <a:ext cx="2098039" cy="506399"/>
          </a:xfrm>
        </p:spPr>
        <p:txBody>
          <a:bodyPr/>
          <a:lstStyle/>
          <a:p>
            <a:r>
              <a:rPr lang="en-US" dirty="0"/>
              <a:t>TASK SHEET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0A9C48-346D-FEE1-F0F2-D33FC3B54F1A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2944239" y="5059493"/>
            <a:ext cx="2098039" cy="506399"/>
          </a:xfrm>
        </p:spPr>
        <p:txBody>
          <a:bodyPr/>
          <a:lstStyle/>
          <a:p>
            <a:r>
              <a:rPr lang="en-US" dirty="0"/>
              <a:t>GANTT CHART</a:t>
            </a:r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1B5CE953-23E3-12F9-5C9E-468D4260459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3"/>
          <a:srcRect t="5630" b="5630"/>
          <a:stretch>
            <a:fillRect/>
          </a:stretch>
        </p:blipFill>
        <p:spPr>
          <a:xfrm>
            <a:off x="5135723" y="1943771"/>
            <a:ext cx="2368061" cy="2102177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3F311DC-6185-83F2-4E6E-670EEFFAB05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270733" y="4156575"/>
            <a:ext cx="2098039" cy="506399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484BD9C6-5E38-9F00-C67B-66A55836B55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4"/>
          <a:srcRect t="8840" b="8840"/>
          <a:stretch/>
        </p:blipFill>
        <p:spPr>
          <a:xfrm>
            <a:off x="7605120" y="3288363"/>
            <a:ext cx="2098038" cy="1862472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21F663-A82E-FEA3-743A-AFAE76063FCD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05119" y="5017488"/>
            <a:ext cx="2098039" cy="506399"/>
          </a:xfrm>
        </p:spPr>
        <p:txBody>
          <a:bodyPr/>
          <a:lstStyle/>
          <a:p>
            <a:r>
              <a:rPr lang="en-US" dirty="0"/>
              <a:t>CALENDAR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A1ED3EC-201E-A9A4-92A7-1584B75E368B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>
          <a:xfrm>
            <a:off x="11733408" y="6511534"/>
            <a:ext cx="458592" cy="422877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411DF8D0-07F2-50AE-E039-397106E98160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5"/>
          <a:srcRect l="-16548" t="-1578" r="-16537" b="-6260"/>
          <a:stretch/>
        </p:blipFill>
        <p:spPr>
          <a:xfrm>
            <a:off x="2695672" y="3168511"/>
            <a:ext cx="2595174" cy="2102177"/>
          </a:xfrm>
        </p:spPr>
      </p:pic>
      <p:pic>
        <p:nvPicPr>
          <p:cNvPr id="35" name="Picture Placeholder 18">
            <a:extLst>
              <a:ext uri="{FF2B5EF4-FFF2-40B4-BE49-F238E27FC236}">
                <a16:creationId xmlns:a16="http://schemas.microsoft.com/office/drawing/2014/main" id="{60DF977B-0B2C-B444-8337-836CCDF65E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5318" t="2397" r="-7576" b="-2654"/>
          <a:stretch/>
        </p:blipFill>
        <p:spPr>
          <a:xfrm>
            <a:off x="9891120" y="2182744"/>
            <a:ext cx="2098038" cy="186320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543DF50-249A-F448-5587-4BFFAEF382B8}"/>
              </a:ext>
            </a:extLst>
          </p:cNvPr>
          <p:cNvSpPr txBox="1"/>
          <p:nvPr/>
        </p:nvSpPr>
        <p:spPr>
          <a:xfrm>
            <a:off x="10090385" y="4045948"/>
            <a:ext cx="169950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ea typeface="微软雅黑"/>
                <a:cs typeface="Posterama" panose="020B0504020200020000" pitchFamily="34" charset="0"/>
              </a:rPr>
              <a:t>RESOURCE SHEET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FC6D321-876F-51EF-EA53-468DEC592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39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295667-E6BA-F344-E07E-CD94D12BBFD1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TASK SHEET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26D0E-9B28-A0ED-5FD7-8EBFCBFCF21C}"/>
              </a:ext>
            </a:extLst>
          </p:cNvPr>
          <p:cNvSpPr txBox="1"/>
          <p:nvPr/>
        </p:nvSpPr>
        <p:spPr>
          <a:xfrm>
            <a:off x="11836667" y="6581001"/>
            <a:ext cx="4644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12</a:t>
            </a:fld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A8EB56-881C-2FEE-BFF9-4F873BD04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689666"/>
            <a:ext cx="11785600" cy="580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5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295667-E6BA-F344-E07E-CD94D12BBFD1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TASK SHEET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26D0E-9B28-A0ED-5FD7-8EBFCBFCF21C}"/>
              </a:ext>
            </a:extLst>
          </p:cNvPr>
          <p:cNvSpPr txBox="1"/>
          <p:nvPr/>
        </p:nvSpPr>
        <p:spPr>
          <a:xfrm>
            <a:off x="11836667" y="6581001"/>
            <a:ext cx="4644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13</a:t>
            </a:fld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7D5FD-B7AB-41D7-9778-43E0C1F75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643283"/>
            <a:ext cx="11811000" cy="585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52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D53BE3-8DBD-6195-69D2-4C105765210B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GANTT CHART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F461B-A756-06D8-587A-4DC56D386296}"/>
              </a:ext>
            </a:extLst>
          </p:cNvPr>
          <p:cNvSpPr txBox="1"/>
          <p:nvPr/>
        </p:nvSpPr>
        <p:spPr>
          <a:xfrm>
            <a:off x="11775707" y="6540098"/>
            <a:ext cx="416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14</a:t>
            </a:fld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1CBC5-EB22-954C-316F-30F5903F1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635000"/>
            <a:ext cx="117221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76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D53BE3-8DBD-6195-69D2-4C105765210B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GANTT CHART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F461B-A756-06D8-587A-4DC56D386296}"/>
              </a:ext>
            </a:extLst>
          </p:cNvPr>
          <p:cNvSpPr txBox="1"/>
          <p:nvPr/>
        </p:nvSpPr>
        <p:spPr>
          <a:xfrm>
            <a:off x="11775707" y="6540098"/>
            <a:ext cx="416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15</a:t>
            </a:fld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9004CE-15F1-E17C-EC80-D4A3A42B0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41" y="730250"/>
            <a:ext cx="11804312" cy="5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65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3C0292-4709-FA6E-63F9-89CAADE381DD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TIMELINE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53B46-8338-AE49-3F1C-D758156769A1}"/>
              </a:ext>
            </a:extLst>
          </p:cNvPr>
          <p:cNvSpPr txBox="1"/>
          <p:nvPr/>
        </p:nvSpPr>
        <p:spPr>
          <a:xfrm>
            <a:off x="11775707" y="6540098"/>
            <a:ext cx="416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16</a:t>
            </a:fld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ACE01-F437-FE28-BD86-2DA859194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43" y="750013"/>
            <a:ext cx="10822275" cy="547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9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42FAF6-EC52-DF0C-5EC8-504211BD14EA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CALENDAR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81B24-C0DF-C2EB-AB40-330D9489ABC8}"/>
              </a:ext>
            </a:extLst>
          </p:cNvPr>
          <p:cNvSpPr txBox="1"/>
          <p:nvPr/>
        </p:nvSpPr>
        <p:spPr>
          <a:xfrm>
            <a:off x="11717956" y="6530784"/>
            <a:ext cx="474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17</a:t>
            </a:fld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67F4E-8564-55AA-57FD-9E75E1911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711199"/>
            <a:ext cx="11836400" cy="572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3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42FAF6-EC52-DF0C-5EC8-504211BD14EA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CALENDAR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81B24-C0DF-C2EB-AB40-330D9489ABC8}"/>
              </a:ext>
            </a:extLst>
          </p:cNvPr>
          <p:cNvSpPr txBox="1"/>
          <p:nvPr/>
        </p:nvSpPr>
        <p:spPr>
          <a:xfrm>
            <a:off x="11717956" y="6530784"/>
            <a:ext cx="474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18</a:t>
            </a:fld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B31C9-BA58-938B-1046-DCE2FBEF2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635000"/>
            <a:ext cx="11747500" cy="574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38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42FAF6-EC52-DF0C-5EC8-504211BD14EA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CALENDAR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81B24-C0DF-C2EB-AB40-330D9489ABC8}"/>
              </a:ext>
            </a:extLst>
          </p:cNvPr>
          <p:cNvSpPr txBox="1"/>
          <p:nvPr/>
        </p:nvSpPr>
        <p:spPr>
          <a:xfrm>
            <a:off x="11717956" y="6530784"/>
            <a:ext cx="474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19</a:t>
            </a:fld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0B53D-A699-3A59-3637-13642CBD0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698500"/>
            <a:ext cx="118618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68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55">
            <a:extLst>
              <a:ext uri="{FF2B5EF4-FFF2-40B4-BE49-F238E27FC236}">
                <a16:creationId xmlns:a16="http://schemas.microsoft.com/office/drawing/2014/main" id="{19576725-5FD5-0E5D-4FD3-2E35020D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90" y="2892425"/>
            <a:ext cx="3909993" cy="3629708"/>
          </a:xfrm>
        </p:spPr>
        <p:txBody>
          <a:bodyPr/>
          <a:lstStyle/>
          <a:p>
            <a:r>
              <a:rPr lang="en-US" dirty="0"/>
              <a:t>Meet our team</a:t>
            </a:r>
            <a:br>
              <a:rPr lang="en-US" dirty="0"/>
            </a:br>
            <a:endParaRPr lang="en-US" dirty="0"/>
          </a:p>
        </p:txBody>
      </p:sp>
      <p:sp>
        <p:nvSpPr>
          <p:cNvPr id="134" name="Text Placeholder 133">
            <a:extLst>
              <a:ext uri="{FF2B5EF4-FFF2-40B4-BE49-F238E27FC236}">
                <a16:creationId xmlns:a16="http://schemas.microsoft.com/office/drawing/2014/main" id="{EF408C39-F36B-8A49-1F7E-837E3596933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Abhishek Poudel</a:t>
            </a:r>
            <a:r>
              <a:rPr lang="en-US" altLang="zh-CN" dirty="0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18AF0A56-DD67-89FC-BFA3-15B61F65CD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Plant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6" name="Text Placeholder 135">
            <a:extLst>
              <a:ext uri="{FF2B5EF4-FFF2-40B4-BE49-F238E27FC236}">
                <a16:creationId xmlns:a16="http://schemas.microsoft.com/office/drawing/2014/main" id="{9BEF75AB-A2CF-6495-E59F-B961022728C8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altLang="zh-CN" dirty="0"/>
              <a:t>Amulya Shrestha</a:t>
            </a:r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DA3CD37D-77A2-AD3B-C73E-09D174DD754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altLang="zh-CN" dirty="0"/>
              <a:t>Resource Investigator</a:t>
            </a:r>
          </a:p>
        </p:txBody>
      </p:sp>
      <p:sp>
        <p:nvSpPr>
          <p:cNvPr id="138" name="Text Placeholder 137">
            <a:extLst>
              <a:ext uri="{FF2B5EF4-FFF2-40B4-BE49-F238E27FC236}">
                <a16:creationId xmlns:a16="http://schemas.microsoft.com/office/drawing/2014/main" id="{204E9DAA-AA37-4F2D-9A54-5AA8DCEAB892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altLang="zh-CN" dirty="0"/>
              <a:t>Biliyas Maharjan</a:t>
            </a:r>
          </a:p>
        </p:txBody>
      </p:sp>
      <p:sp>
        <p:nvSpPr>
          <p:cNvPr id="116" name="Text Placeholder 115">
            <a:extLst>
              <a:ext uri="{FF2B5EF4-FFF2-40B4-BE49-F238E27FC236}">
                <a16:creationId xmlns:a16="http://schemas.microsoft.com/office/drawing/2014/main" id="{F6ED7D00-5342-1D60-DDDB-D53A1710D96C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altLang="zh-CN" dirty="0"/>
              <a:t>Team Worker</a:t>
            </a:r>
          </a:p>
        </p:txBody>
      </p:sp>
      <p:sp>
        <p:nvSpPr>
          <p:cNvPr id="142" name="Text Placeholder 141">
            <a:extLst>
              <a:ext uri="{FF2B5EF4-FFF2-40B4-BE49-F238E27FC236}">
                <a16:creationId xmlns:a16="http://schemas.microsoft.com/office/drawing/2014/main" id="{E919136D-3B44-DA2F-E7D4-D6EEF99678A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altLang="zh-CN" dirty="0"/>
              <a:t>Biraj Shrestha</a:t>
            </a:r>
          </a:p>
        </p:txBody>
      </p:sp>
      <p:sp>
        <p:nvSpPr>
          <p:cNvPr id="118" name="Text Placeholder 117">
            <a:extLst>
              <a:ext uri="{FF2B5EF4-FFF2-40B4-BE49-F238E27FC236}">
                <a16:creationId xmlns:a16="http://schemas.microsoft.com/office/drawing/2014/main" id="{00CC9081-1965-5E10-5A66-018337A9F4FF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altLang="zh-CN" dirty="0"/>
              <a:t>Co-Ordinator</a:t>
            </a:r>
          </a:p>
          <a:p>
            <a:endParaRPr lang="zh-CN" altLang="en-US" dirty="0"/>
          </a:p>
        </p:txBody>
      </p:sp>
      <p:sp>
        <p:nvSpPr>
          <p:cNvPr id="132" name="Text Placeholder 131">
            <a:extLst>
              <a:ext uri="{FF2B5EF4-FFF2-40B4-BE49-F238E27FC236}">
                <a16:creationId xmlns:a16="http://schemas.microsoft.com/office/drawing/2014/main" id="{86CBC7CA-4E3E-1E11-06FC-F3D5FEF919A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422879" y="1503495"/>
            <a:ext cx="2098039" cy="506399"/>
          </a:xfrm>
        </p:spPr>
        <p:txBody>
          <a:bodyPr/>
          <a:lstStyle/>
          <a:p>
            <a:r>
              <a:rPr lang="en-US" dirty="0"/>
              <a:t>Shasank Shrestha</a:t>
            </a:r>
          </a:p>
        </p:txBody>
      </p:sp>
      <p:sp>
        <p:nvSpPr>
          <p:cNvPr id="110" name="Text Placeholder 109">
            <a:extLst>
              <a:ext uri="{FF2B5EF4-FFF2-40B4-BE49-F238E27FC236}">
                <a16:creationId xmlns:a16="http://schemas.microsoft.com/office/drawing/2014/main" id="{A8D8F964-5152-933F-0FD8-0441EF137004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422881" y="2026709"/>
            <a:ext cx="2098038" cy="506399"/>
          </a:xfrm>
        </p:spPr>
        <p:txBody>
          <a:bodyPr/>
          <a:lstStyle/>
          <a:p>
            <a:r>
              <a:rPr lang="en-US" dirty="0"/>
              <a:t>Co-Ordinator</a:t>
            </a:r>
          </a:p>
        </p:txBody>
      </p:sp>
      <p:sp>
        <p:nvSpPr>
          <p:cNvPr id="130" name="Text Placeholder 129">
            <a:extLst>
              <a:ext uri="{FF2B5EF4-FFF2-40B4-BE49-F238E27FC236}">
                <a16:creationId xmlns:a16="http://schemas.microsoft.com/office/drawing/2014/main" id="{D7A3F7B8-39FC-A0C3-B527-8DD7897C3C2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9422880" y="2893031"/>
            <a:ext cx="2098039" cy="701144"/>
          </a:xfrm>
        </p:spPr>
        <p:txBody>
          <a:bodyPr/>
          <a:lstStyle/>
          <a:p>
            <a:r>
              <a:rPr lang="en-US" altLang="zh-CN" dirty="0"/>
              <a:t>Soya Shrestha</a:t>
            </a:r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9DD2EF71-C588-557C-6805-3BA27A14E29B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9422880" y="3607235"/>
            <a:ext cx="2098038" cy="506399"/>
          </a:xfrm>
        </p:spPr>
        <p:txBody>
          <a:bodyPr/>
          <a:lstStyle/>
          <a:p>
            <a:r>
              <a:rPr lang="en-US" altLang="zh-CN" dirty="0"/>
              <a:t>Team Worker</a:t>
            </a:r>
          </a:p>
          <a:p>
            <a:endParaRPr lang="zh-CN" altLang="en-US" dirty="0"/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id="{F2B4F3E8-0A71-10C7-4719-C9FB478A9129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9422879" y="4636344"/>
            <a:ext cx="2098039" cy="506399"/>
          </a:xfrm>
        </p:spPr>
        <p:txBody>
          <a:bodyPr/>
          <a:lstStyle/>
          <a:p>
            <a:r>
              <a:rPr lang="en-US" altLang="zh-CN" dirty="0"/>
              <a:t>Sushan Bhandari</a:t>
            </a:r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C3F4B58A-E166-D531-6B68-03C6AC16DFE0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9422881" y="5172905"/>
            <a:ext cx="2098038" cy="506399"/>
          </a:xfrm>
        </p:spPr>
        <p:txBody>
          <a:bodyPr/>
          <a:lstStyle/>
          <a:p>
            <a:r>
              <a:rPr lang="en-US" altLang="zh-CN" dirty="0"/>
              <a:t>Implementer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F816F-E557-EF17-FA3D-67F4F647CA3C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54120C-D2D5-C935-DD9A-3E4D2A217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D653167-48EB-BC15-1D24-1D5491A8548B}"/>
              </a:ext>
            </a:extLst>
          </p:cNvPr>
          <p:cNvPicPr>
            <a:picLocks noGrp="1" noChangeAspect="1"/>
          </p:cNvPicPr>
          <p:nvPr>
            <p:ph type="pic" sz="quarter" idx="74"/>
          </p:nvPr>
        </p:nvPicPr>
        <p:blipFill rotWithShape="1">
          <a:blip r:embed="rId4"/>
          <a:srcRect l="6" t="-8401" r="-6" b="12033"/>
          <a:stretch/>
        </p:blipFill>
        <p:spPr>
          <a:xfrm>
            <a:off x="8042275" y="4518025"/>
            <a:ext cx="1173163" cy="1357313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BCBDD6F-5F19-C06A-EFDC-1013493E0C1A}"/>
              </a:ext>
            </a:extLst>
          </p:cNvPr>
          <p:cNvPicPr>
            <a:picLocks noGrp="1" noChangeAspect="1"/>
          </p:cNvPicPr>
          <p:nvPr>
            <p:ph type="pic" sz="quarter" idx="72"/>
          </p:nvPr>
        </p:nvPicPr>
        <p:blipFill>
          <a:blip r:embed="rId5"/>
          <a:srcRect l="5273" r="5273"/>
          <a:stretch>
            <a:fillRect/>
          </a:stretch>
        </p:blipFill>
        <p:spPr>
          <a:xfrm>
            <a:off x="8042275" y="1169541"/>
            <a:ext cx="1173264" cy="1357920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77881F49-0F37-AEEE-9111-1980734BCE29}"/>
              </a:ext>
            </a:extLst>
          </p:cNvPr>
          <p:cNvPicPr>
            <a:picLocks noGrp="1" noChangeAspect="1"/>
          </p:cNvPicPr>
          <p:nvPr>
            <p:ph type="pic" sz="quarter" idx="73"/>
          </p:nvPr>
        </p:nvPicPr>
        <p:blipFill rotWithShape="1">
          <a:blip r:embed="rId6"/>
          <a:srcRect l="29551" t="8905" r="31477" b="11847"/>
          <a:stretch/>
        </p:blipFill>
        <p:spPr>
          <a:xfrm>
            <a:off x="8042275" y="2892425"/>
            <a:ext cx="1173163" cy="1358900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E004AFD-CE63-5E83-2FFC-EFD65CC0B849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7"/>
          <a:srcRect l="8339" t="3575" r="10183" b="5329"/>
          <a:stretch/>
        </p:blipFill>
        <p:spPr>
          <a:xfrm>
            <a:off x="4269796" y="436455"/>
            <a:ext cx="1173264" cy="1357920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C688146-48F3-665B-2BA1-6360AA9F9E1A}"/>
              </a:ext>
            </a:extLst>
          </p:cNvPr>
          <p:cNvPicPr>
            <a:picLocks noGrp="1" noChangeAspect="1"/>
          </p:cNvPicPr>
          <p:nvPr>
            <p:ph type="pic" sz="quarter" idx="69"/>
          </p:nvPr>
        </p:nvPicPr>
        <p:blipFill rotWithShape="1">
          <a:blip r:embed="rId8"/>
          <a:srcRect l="-4" t="-2902" r="4" b="14408"/>
          <a:stretch/>
        </p:blipFill>
        <p:spPr>
          <a:xfrm>
            <a:off x="4269796" y="2004338"/>
            <a:ext cx="1173163" cy="1357803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AB88C1C0-4040-CAA4-BF43-F148613795F0}"/>
              </a:ext>
            </a:extLst>
          </p:cNvPr>
          <p:cNvPicPr>
            <a:picLocks noGrp="1" noChangeAspect="1"/>
          </p:cNvPicPr>
          <p:nvPr>
            <p:ph type="pic" sz="quarter" idx="71"/>
          </p:nvPr>
        </p:nvPicPr>
        <p:blipFill rotWithShape="1">
          <a:blip r:embed="rId9"/>
          <a:srcRect l="6157" t="16493" r="6150" b="12796"/>
          <a:stretch/>
        </p:blipFill>
        <p:spPr>
          <a:xfrm>
            <a:off x="4269796" y="5153614"/>
            <a:ext cx="1173264" cy="1357920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8701BFB9-90F6-3834-7291-F8BFCBF66514}"/>
              </a:ext>
            </a:extLst>
          </p:cNvPr>
          <p:cNvPicPr>
            <a:picLocks noGrp="1" noChangeAspect="1"/>
          </p:cNvPicPr>
          <p:nvPr>
            <p:ph type="pic" sz="quarter" idx="70"/>
          </p:nvPr>
        </p:nvPicPr>
        <p:blipFill rotWithShape="1">
          <a:blip r:embed="rId10"/>
          <a:srcRect l="2255" t="-531" r="-2265" b="13622"/>
          <a:stretch/>
        </p:blipFill>
        <p:spPr>
          <a:xfrm>
            <a:off x="4269796" y="3571991"/>
            <a:ext cx="1173264" cy="1357920"/>
          </a:xfrm>
        </p:spPr>
      </p:pic>
    </p:spTree>
    <p:extLst>
      <p:ext uri="{BB962C8B-B14F-4D97-AF65-F5344CB8AC3E}">
        <p14:creationId xmlns:p14="http://schemas.microsoft.com/office/powerpoint/2010/main" val="315710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3A8DE7-2709-E047-E9AA-7269E5CF842E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RESOURCE SHEET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EC0FF9-F7CF-1379-25DE-FA6D76879353}"/>
              </a:ext>
            </a:extLst>
          </p:cNvPr>
          <p:cNvSpPr txBox="1"/>
          <p:nvPr/>
        </p:nvSpPr>
        <p:spPr>
          <a:xfrm>
            <a:off x="11836667" y="6581001"/>
            <a:ext cx="4932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20</a:t>
            </a:fld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BB25F7-7004-73A2-B6F9-5DD97B73F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660400"/>
            <a:ext cx="11798300" cy="587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6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EFE0A9-B0E9-63D8-4A9B-3992ECCFF43B}"/>
              </a:ext>
            </a:extLst>
          </p:cNvPr>
          <p:cNvSpPr txBox="1"/>
          <p:nvPr/>
        </p:nvSpPr>
        <p:spPr>
          <a:xfrm>
            <a:off x="1557688" y="394636"/>
            <a:ext cx="9076623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ea typeface="微软雅黑"/>
                <a:cs typeface="Posterama" panose="020B0504020200020000" pitchFamily="34" charset="0"/>
              </a:rPr>
              <a:t>COMMUNICATION TOOLS</a:t>
            </a:r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4F7773CB-299D-89C3-550E-F569B3D27F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18" r="6518"/>
          <a:stretch>
            <a:fillRect/>
          </a:stretch>
        </p:blipFill>
        <p:spPr>
          <a:xfrm>
            <a:off x="2757698" y="1876342"/>
            <a:ext cx="2141561" cy="2462804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C50214-05A7-2AEF-28EB-4A579E47E3C3}"/>
              </a:ext>
            </a:extLst>
          </p:cNvPr>
          <p:cNvSpPr txBox="1"/>
          <p:nvPr/>
        </p:nvSpPr>
        <p:spPr>
          <a:xfrm>
            <a:off x="7004815" y="4528190"/>
            <a:ext cx="350359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GOOGLE CHAT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617D59-3B05-528B-F0FA-1306BB718EBB}"/>
              </a:ext>
            </a:extLst>
          </p:cNvPr>
          <p:cNvSpPr txBox="1"/>
          <p:nvPr/>
        </p:nvSpPr>
        <p:spPr>
          <a:xfrm>
            <a:off x="2076680" y="4528190"/>
            <a:ext cx="350359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DISCORD</a:t>
            </a:r>
          </a:p>
        </p:txBody>
      </p:sp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F1A8EC49-BBDA-804E-86DC-3194A306A2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18" r="6518"/>
          <a:stretch>
            <a:fillRect/>
          </a:stretch>
        </p:blipFill>
        <p:spPr>
          <a:xfrm>
            <a:off x="7655237" y="1805972"/>
            <a:ext cx="2202752" cy="2533174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3A9001-1AC2-3A6C-58C7-585F730E57C0}"/>
              </a:ext>
            </a:extLst>
          </p:cNvPr>
          <p:cNvSpPr txBox="1"/>
          <p:nvPr/>
        </p:nvSpPr>
        <p:spPr>
          <a:xfrm>
            <a:off x="11796095" y="6581001"/>
            <a:ext cx="5210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21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96272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3F59-4555-A75B-ADBC-54B29121C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8292"/>
            <a:ext cx="5117162" cy="1325563"/>
          </a:xfrm>
        </p:spPr>
        <p:txBody>
          <a:bodyPr/>
          <a:lstStyle/>
          <a:p>
            <a:r>
              <a:rPr lang="en-US" dirty="0"/>
              <a:t>ONLINE MEETING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885BE-BFD4-5144-424F-92B9D068BC2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55236" y="3787065"/>
            <a:ext cx="4260180" cy="1294530"/>
          </a:xfrm>
        </p:spPr>
        <p:txBody>
          <a:bodyPr/>
          <a:lstStyle/>
          <a:p>
            <a:r>
              <a:rPr lang="en-US" dirty="0"/>
              <a:t>Platform: DISOCRD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90DDB-8862-3DD2-CE58-5C93985A4B1D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39653" y="653078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39AF0-14DC-64D5-0E77-C5EF64369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C3D1386-43A6-9A15-7C22-FD9746415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745" y="839199"/>
            <a:ext cx="7575363" cy="51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009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3F59-4555-A75B-ADBC-54B29121C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7"/>
            <a:ext cx="5117162" cy="1325563"/>
          </a:xfrm>
        </p:spPr>
        <p:txBody>
          <a:bodyPr/>
          <a:lstStyle/>
          <a:p>
            <a:r>
              <a:rPr lang="en-US" dirty="0"/>
              <a:t>PHYSICAL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90DDB-8862-3DD2-CE58-5C93985A4B1D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39653" y="653078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39AF0-14DC-64D5-0E77-C5EF64369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609A11-4347-8252-9332-A4C451810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513" y="739745"/>
            <a:ext cx="6878140" cy="537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65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2AD55-E3E6-34F8-6A8F-482CD330C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" y="2511061"/>
            <a:ext cx="5151628" cy="1740114"/>
          </a:xfrm>
        </p:spPr>
        <p:txBody>
          <a:bodyPr/>
          <a:lstStyle/>
          <a:p>
            <a:r>
              <a:rPr lang="en-US" dirty="0"/>
              <a:t>EXECUTION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86F59-B1B1-2564-F4B7-A9A1809DA40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2400" dirty="0"/>
              <a:t>Database 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2567B-8F91-8CEA-A03D-FA5CB2225E2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sz="2400" dirty="0"/>
              <a:t>Use Case Diagram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B66A19-71A4-1186-35D2-31E2ED6D783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591" y="2827556"/>
            <a:ext cx="1913128" cy="1107124"/>
          </a:xfrm>
        </p:spPr>
        <p:txBody>
          <a:bodyPr/>
          <a:lstStyle/>
          <a:p>
            <a:r>
              <a:rPr lang="en-US" sz="2400" dirty="0"/>
              <a:t>Logo and Wireframe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862BA-49F0-0C06-A36C-0CA444FD773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sz="2400" dirty="0"/>
              <a:t>Product Development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D18DAC-133D-ED6C-98BA-0917C600868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745042" y="649287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018EB1-0914-1DB6-152A-55D5B736A033}"/>
              </a:ext>
            </a:extLst>
          </p:cNvPr>
          <p:cNvSpPr txBox="1"/>
          <p:nvPr/>
        </p:nvSpPr>
        <p:spPr>
          <a:xfrm>
            <a:off x="9412840" y="2954794"/>
            <a:ext cx="190489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Abadi" panose="020B0604020104020204" pitchFamily="34" charset="0"/>
                <a:ea typeface="微软雅黑"/>
                <a:cs typeface="Posterama" panose="020B0504020200020000" pitchFamily="34" charset="0"/>
              </a:rPr>
              <a:t>Requirement Catalogue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99DB27-79A1-0641-0DCF-248721370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46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FEA93-2BE6-1F3C-768A-FA17C7DD020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00263" y="6451972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25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857CCC-CA87-4955-DE5A-CED1BDAEA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01" y="1065336"/>
            <a:ext cx="9662997" cy="54878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01CAB6-8B40-D512-3DD6-DFF7F7C7DD20}"/>
              </a:ext>
            </a:extLst>
          </p:cNvPr>
          <p:cNvSpPr txBox="1"/>
          <p:nvPr/>
        </p:nvSpPr>
        <p:spPr>
          <a:xfrm>
            <a:off x="1264501" y="274955"/>
            <a:ext cx="4387272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3B9941-C713-D401-4D5B-9340DAB01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338" y="6583045"/>
            <a:ext cx="1093702" cy="2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02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839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26</a:t>
            </a:fld>
            <a:endParaRPr lang="en-US" altLang="zh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C93FF9-800D-EAFE-EAA6-C5C1E526311E}"/>
              </a:ext>
            </a:extLst>
          </p:cNvPr>
          <p:cNvSpPr txBox="1"/>
          <p:nvPr/>
        </p:nvSpPr>
        <p:spPr>
          <a:xfrm>
            <a:off x="1264501" y="147483"/>
            <a:ext cx="4247536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EERD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D6815-1272-E5BD-99C3-693DACA6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35CF70-4BA5-F301-F677-66DED9FA7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" y="842480"/>
            <a:ext cx="9921240" cy="543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04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839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D6815-1272-E5BD-99C3-693DACA6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F84EF6-A7A9-E740-ECB3-3E1983D3BA48}"/>
              </a:ext>
            </a:extLst>
          </p:cNvPr>
          <p:cNvSpPr txBox="1"/>
          <p:nvPr/>
        </p:nvSpPr>
        <p:spPr>
          <a:xfrm>
            <a:off x="350659" y="564281"/>
            <a:ext cx="322608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TRADER RELATION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2FB3-A4B4-8563-A645-4482E085B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80" y="1060919"/>
            <a:ext cx="10678437" cy="534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25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839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28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D6815-1272-E5BD-99C3-693DACA6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DCFBC0-1490-D142-E317-C0FD6F622D4A}"/>
              </a:ext>
            </a:extLst>
          </p:cNvPr>
          <p:cNvSpPr txBox="1"/>
          <p:nvPr/>
        </p:nvSpPr>
        <p:spPr>
          <a:xfrm>
            <a:off x="113016" y="534838"/>
            <a:ext cx="453090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RELATION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29614B8-C32C-4FAC-98F1-F26CA6027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98" y="1017142"/>
            <a:ext cx="10284430" cy="546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3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839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29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D6815-1272-E5BD-99C3-693DACA6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617954-8A65-7871-CEF8-1EFCFEDE4077}"/>
              </a:ext>
            </a:extLst>
          </p:cNvPr>
          <p:cNvSpPr txBox="1"/>
          <p:nvPr/>
        </p:nvSpPr>
        <p:spPr>
          <a:xfrm>
            <a:off x="0" y="496500"/>
            <a:ext cx="453090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RELATION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3169B9-DA3D-2F27-6080-F41D8AEB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55" y="1027415"/>
            <a:ext cx="10668164" cy="54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17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1635"/>
            <a:ext cx="10515600" cy="1325563"/>
          </a:xfrm>
        </p:spPr>
        <p:txBody>
          <a:bodyPr/>
          <a:lstStyle/>
          <a:p>
            <a:r>
              <a:rPr lang="en-US" dirty="0"/>
              <a:t>Project Phases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BD53F-D255-3797-F9DC-749DBF8EDF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49808" y="5348736"/>
            <a:ext cx="2098039" cy="506399"/>
          </a:xfrm>
        </p:spPr>
        <p:txBody>
          <a:bodyPr/>
          <a:lstStyle/>
          <a:p>
            <a:r>
              <a:rPr lang="en-US" dirty="0"/>
              <a:t>INITIATION PHASE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77216C-99F2-F20D-361E-FC77B2A1C2D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046979" y="4297647"/>
            <a:ext cx="2098039" cy="506399"/>
          </a:xfrm>
        </p:spPr>
        <p:txBody>
          <a:bodyPr/>
          <a:lstStyle/>
          <a:p>
            <a:r>
              <a:rPr lang="en-US" dirty="0"/>
              <a:t>PLANNING PHASE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86226D-550B-455D-862A-19F0F7E85FD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541050" y="5348735"/>
            <a:ext cx="2098039" cy="506399"/>
          </a:xfrm>
        </p:spPr>
        <p:txBody>
          <a:bodyPr/>
          <a:lstStyle/>
          <a:p>
            <a:r>
              <a:rPr lang="en-US" dirty="0"/>
              <a:t>EXECUTION PHASE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0A8DD-65EB-D1E9-81DF-DAAA9451B1A9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267D8014-964A-6F24-C69F-1C4A6C6CFC9B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 t="5630" b="5630"/>
          <a:stretch>
            <a:fillRect/>
          </a:stretch>
        </p:blipFill>
        <p:spPr>
          <a:xfrm>
            <a:off x="1114798" y="3246559"/>
            <a:ext cx="2368061" cy="2102177"/>
          </a:xfrm>
        </p:spPr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A759250E-1D98-4A77-016E-09E0EF1F2A4D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4"/>
          <a:srcRect t="8475" b="8475"/>
          <a:stretch>
            <a:fillRect/>
          </a:stretch>
        </p:blipFill>
        <p:spPr>
          <a:xfrm>
            <a:off x="4911967" y="2195470"/>
            <a:ext cx="2368061" cy="2102177"/>
          </a:xfrm>
        </p:spPr>
      </p:pic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146ECD7D-A23E-BC9A-8DE3-F4AB4332E0E7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 t="8917" b="8917"/>
          <a:stretch>
            <a:fillRect/>
          </a:stretch>
        </p:blipFill>
        <p:spPr>
          <a:xfrm>
            <a:off x="8406040" y="3246559"/>
            <a:ext cx="2368061" cy="2102177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360458-A970-BDA9-0632-0F37F7E25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2631" y="653078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16631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D2EB0-E467-F179-C839-1F0EF3287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7" y="825284"/>
            <a:ext cx="11271071" cy="5674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151DCA-FDE9-3818-864F-CC1CB11FC623}"/>
              </a:ext>
            </a:extLst>
          </p:cNvPr>
          <p:cNvSpPr txBox="1"/>
          <p:nvPr/>
        </p:nvSpPr>
        <p:spPr>
          <a:xfrm>
            <a:off x="-179079" y="0"/>
            <a:ext cx="5604387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COMPOSITE ERD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562322-ECB2-32C8-D4D5-7D36A4313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99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47312" y="653078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31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3E8A0-7B92-72CA-9E11-052E6B5C6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581" y="274955"/>
            <a:ext cx="9097905" cy="64640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669CF-7DFB-11DF-7470-FF7FA54AD72C}"/>
              </a:ext>
            </a:extLst>
          </p:cNvPr>
          <p:cNvSpPr txBox="1"/>
          <p:nvPr/>
        </p:nvSpPr>
        <p:spPr>
          <a:xfrm>
            <a:off x="206477" y="2828835"/>
            <a:ext cx="1789471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ADMIN 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C88CA-092C-5B5B-187F-5F80F1A74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593" y="6613652"/>
            <a:ext cx="931719" cy="19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87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16059" y="653078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32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C37889-AFC3-817E-AF6F-80202109B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606" y="371910"/>
            <a:ext cx="9512853" cy="62940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674238-6374-9054-B954-3B0CE1CF103D}"/>
              </a:ext>
            </a:extLst>
          </p:cNvPr>
          <p:cNvSpPr txBox="1"/>
          <p:nvPr/>
        </p:nvSpPr>
        <p:spPr>
          <a:xfrm>
            <a:off x="145949" y="2828835"/>
            <a:ext cx="192865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TRADER 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70DDDB-A773-F692-D280-A52FC0147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215" y="6590909"/>
            <a:ext cx="1075544" cy="23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56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64521" y="6561909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33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72237E-4540-6123-43B2-407BDBB5B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413" y="294969"/>
            <a:ext cx="9592187" cy="6266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2DC120-496E-CD91-5AFE-B550CEB456E0}"/>
              </a:ext>
            </a:extLst>
          </p:cNvPr>
          <p:cNvSpPr txBox="1"/>
          <p:nvPr/>
        </p:nvSpPr>
        <p:spPr>
          <a:xfrm>
            <a:off x="78658" y="2838841"/>
            <a:ext cx="2241755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BAA672-83AA-9E09-863E-8CCE580A4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15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68603-16F2-AA66-76F8-025180F9C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707" y="2685916"/>
            <a:ext cx="5257793" cy="2057441"/>
          </a:xfrm>
        </p:spPr>
        <p:txBody>
          <a:bodyPr/>
          <a:lstStyle/>
          <a:p>
            <a:r>
              <a:rPr lang="en-US" dirty="0"/>
              <a:t>LOGO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8F350-91EC-27F8-BCFB-B02F7F3861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5" y="4172084"/>
            <a:ext cx="2262711" cy="760288"/>
          </a:xfrm>
        </p:spPr>
        <p:txBody>
          <a:bodyPr/>
          <a:lstStyle/>
          <a:p>
            <a:r>
              <a:rPr lang="en-US" dirty="0"/>
              <a:t>CLECKSHOPHUB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92A95D3-E6F8-A343-8F20-75EFF7C627E9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l="6518" r="6518"/>
          <a:stretch>
            <a:fillRect/>
          </a:stretch>
        </p:blipFill>
        <p:spPr>
          <a:xfrm>
            <a:off x="8088843" y="81642"/>
            <a:ext cx="3577221" cy="4113818"/>
          </a:xfrm>
        </p:spPr>
      </p:pic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14DBA907-A250-F0B2-EADD-8D8ECEB72C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96" r="5996"/>
          <a:stretch>
            <a:fillRect/>
          </a:stretch>
        </p:blipFill>
        <p:spPr>
          <a:xfrm>
            <a:off x="5205529" y="2138551"/>
            <a:ext cx="3577221" cy="406706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D61C35-69C5-7CAC-D672-B5432C47F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F9CF0B-F6D6-71F9-16F2-68BB745DDA83}"/>
              </a:ext>
            </a:extLst>
          </p:cNvPr>
          <p:cNvSpPr txBox="1"/>
          <p:nvPr/>
        </p:nvSpPr>
        <p:spPr>
          <a:xfrm>
            <a:off x="11787741" y="6511534"/>
            <a:ext cx="5197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34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3500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68603-16F2-AA66-76F8-025180F9C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40" y="2400279"/>
            <a:ext cx="5709757" cy="2057441"/>
          </a:xfrm>
        </p:spPr>
        <p:txBody>
          <a:bodyPr/>
          <a:lstStyle/>
          <a:p>
            <a:r>
              <a:rPr lang="en-US" dirty="0"/>
              <a:t>WIREFRAME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8F350-91EC-27F8-BCFB-B02F7F3861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5" y="4172084"/>
            <a:ext cx="2262711" cy="760288"/>
          </a:xfrm>
        </p:spPr>
        <p:txBody>
          <a:bodyPr/>
          <a:lstStyle/>
          <a:p>
            <a:r>
              <a:rPr lang="en-US" dirty="0"/>
              <a:t>CLECKSHOPHUB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A30E09F9-D55E-EE65-45E9-20B279EC21A4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l="6518" r="6518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C4B78B-8986-27C1-88FA-1578F01E9B6B}"/>
              </a:ext>
            </a:extLst>
          </p:cNvPr>
          <p:cNvSpPr txBox="1"/>
          <p:nvPr/>
        </p:nvSpPr>
        <p:spPr>
          <a:xfrm>
            <a:off x="3048802" y="3246740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E90D77-B147-21D1-687C-586B69354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FB3903-1D17-266E-2CB3-BFC1C74EE98D}"/>
              </a:ext>
            </a:extLst>
          </p:cNvPr>
          <p:cNvSpPr txBox="1"/>
          <p:nvPr/>
        </p:nvSpPr>
        <p:spPr>
          <a:xfrm>
            <a:off x="11762873" y="6511534"/>
            <a:ext cx="4836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35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58140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9287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36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23230-5B32-0B89-77E1-0E94B4185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69" y="1033973"/>
            <a:ext cx="4740242" cy="5457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27C787-5D8F-1859-5BF7-6B08AF494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224" y="1032953"/>
            <a:ext cx="5247938" cy="5405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CC65E4-D00F-8542-0C86-88A030BC6DFF}"/>
              </a:ext>
            </a:extLst>
          </p:cNvPr>
          <p:cNvSpPr txBox="1"/>
          <p:nvPr/>
        </p:nvSpPr>
        <p:spPr>
          <a:xfrm>
            <a:off x="1291773" y="538996"/>
            <a:ext cx="321043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HOME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FFC1D8-8AF9-BFF5-A417-2F9B2A0E7374}"/>
              </a:ext>
            </a:extLst>
          </p:cNvPr>
          <p:cNvSpPr txBox="1"/>
          <p:nvPr/>
        </p:nvSpPr>
        <p:spPr>
          <a:xfrm>
            <a:off x="7648738" y="419775"/>
            <a:ext cx="27089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CONTACT US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8F6E69-27E5-D247-9844-1DFB3A41B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28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9287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37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F266A6-B317-0D15-8B84-5DDBAD7AF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73" y="1043738"/>
            <a:ext cx="4748263" cy="546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6BC5B7-424A-C799-13DD-B9E747B82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099" y="1043738"/>
            <a:ext cx="5044804" cy="5467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8915CC-0ECD-BABE-44B9-D582659F4BEB}"/>
              </a:ext>
            </a:extLst>
          </p:cNvPr>
          <p:cNvSpPr txBox="1"/>
          <p:nvPr/>
        </p:nvSpPr>
        <p:spPr>
          <a:xfrm>
            <a:off x="1083945" y="510459"/>
            <a:ext cx="370332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PROFILE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1AE40C-9A93-4873-601F-31E79ACA9536}"/>
              </a:ext>
            </a:extLst>
          </p:cNvPr>
          <p:cNvSpPr txBox="1"/>
          <p:nvPr/>
        </p:nvSpPr>
        <p:spPr>
          <a:xfrm>
            <a:off x="6990396" y="510459"/>
            <a:ext cx="39662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SIGN 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C7A25C-633C-1FBA-1B35-C7A4A344C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13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9287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38</a:t>
            </a:fld>
            <a:endParaRPr lang="en-US" altLang="zh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10ED9-ECEE-E12C-BA7F-2A44741E4247}"/>
              </a:ext>
            </a:extLst>
          </p:cNvPr>
          <p:cNvSpPr txBox="1"/>
          <p:nvPr/>
        </p:nvSpPr>
        <p:spPr>
          <a:xfrm>
            <a:off x="1120016" y="579358"/>
            <a:ext cx="358902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SEARCH PAGE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73BD0C-1691-F289-7597-E553AD7E3910}"/>
              </a:ext>
            </a:extLst>
          </p:cNvPr>
          <p:cNvSpPr txBox="1"/>
          <p:nvPr/>
        </p:nvSpPr>
        <p:spPr>
          <a:xfrm>
            <a:off x="7197214" y="572651"/>
            <a:ext cx="334899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CART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C11D0C-551C-32FB-9CEE-8D089B1CB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A0023D-4921-E438-34CD-6794E76D9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38" y="1039773"/>
            <a:ext cx="4753955" cy="5348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E762B4-3B22-D072-DCC5-86D3DE97C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805" y="1039773"/>
            <a:ext cx="2666201" cy="536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7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9287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39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909D9E-600D-4582-1318-007A6EA08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042" y="945659"/>
            <a:ext cx="4616814" cy="53699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994274-B848-C7B7-5219-59BB0C5E3F09}"/>
              </a:ext>
            </a:extLst>
          </p:cNvPr>
          <p:cNvSpPr txBox="1"/>
          <p:nvPr/>
        </p:nvSpPr>
        <p:spPr>
          <a:xfrm>
            <a:off x="1746622" y="576327"/>
            <a:ext cx="279636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SHOP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4066D0-E39A-96C9-B8A2-C60D79E26D9C}"/>
              </a:ext>
            </a:extLst>
          </p:cNvPr>
          <p:cNvSpPr txBox="1"/>
          <p:nvPr/>
        </p:nvSpPr>
        <p:spPr>
          <a:xfrm>
            <a:off x="7837295" y="576327"/>
            <a:ext cx="219030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ABOUT US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BE2A9E-83E2-2B6D-1437-E57D1256F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B1256D-3B89-1935-4359-5321ECD93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27" y="967387"/>
            <a:ext cx="4753955" cy="53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57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4C1A8C-557D-BB05-10C5-CB1291C1EF1F}"/>
              </a:ext>
            </a:extLst>
          </p:cNvPr>
          <p:cNvSpPr txBox="1"/>
          <p:nvPr/>
        </p:nvSpPr>
        <p:spPr>
          <a:xfrm>
            <a:off x="359857" y="399426"/>
            <a:ext cx="6366554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TABLE OF CONTENT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6BA991-685C-C50A-A76D-04076394F941}"/>
              </a:ext>
            </a:extLst>
          </p:cNvPr>
          <p:cNvSpPr txBox="1"/>
          <p:nvPr/>
        </p:nvSpPr>
        <p:spPr>
          <a:xfrm>
            <a:off x="7343599" y="592825"/>
            <a:ext cx="403903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Initiation Phase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Team Contract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Project Charter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E8EB1-492A-C45A-C1E7-7536BAE3E5DE}"/>
              </a:ext>
            </a:extLst>
          </p:cNvPr>
          <p:cNvSpPr txBox="1"/>
          <p:nvPr/>
        </p:nvSpPr>
        <p:spPr>
          <a:xfrm>
            <a:off x="7334865" y="2231922"/>
            <a:ext cx="44285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Planning Phase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Belbin Analysis</a:t>
            </a:r>
            <a:endParaRPr lang="en-US" sz="1800" b="0" i="0" u="none" strike="noStrike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Skill Audit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MS Project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Communication Tools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4A5A2B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2E078D-F80D-FC14-CE52-3DF00FD45C68}"/>
              </a:ext>
            </a:extLst>
          </p:cNvPr>
          <p:cNvSpPr txBox="1"/>
          <p:nvPr/>
        </p:nvSpPr>
        <p:spPr>
          <a:xfrm>
            <a:off x="7343599" y="4167271"/>
            <a:ext cx="44273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Execution Phase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Database Design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Use Case Diagram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Logo Design and Wireframe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Requirement Catalogue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Product Development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4A5A2B"/>
              </a:solidFill>
              <a:effectLst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B00BFF-22C0-4B10-F53B-DD45B31A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13" y="1547810"/>
            <a:ext cx="6804394" cy="41993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886B07-9BDA-5119-AEF4-8383BB5ED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631" y="6530784"/>
            <a:ext cx="1337912" cy="286313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473F7B43-23C2-3C9A-F3A6-67F44E137E92}"/>
              </a:ext>
            </a:extLst>
          </p:cNvPr>
          <p:cNvSpPr txBox="1">
            <a:spLocks/>
          </p:cNvSpPr>
          <p:nvPr/>
        </p:nvSpPr>
        <p:spPr>
          <a:xfrm>
            <a:off x="11856698" y="6530784"/>
            <a:ext cx="458592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200" smtClean="0"/>
              <a:pPr/>
              <a:t>4</a:t>
            </a:fld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88216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552DB-4793-BD3A-099B-1596A343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74955"/>
            <a:ext cx="5117162" cy="1325563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05253-E738-1E1D-A5AA-E8716771A4E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721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40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87EC5-4560-6B88-D19F-73DDD735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AA2AB2-59C0-F046-51E6-3BE73473FEB6}"/>
              </a:ext>
            </a:extLst>
          </p:cNvPr>
          <p:cNvSpPr txBox="1"/>
          <p:nvPr/>
        </p:nvSpPr>
        <p:spPr>
          <a:xfrm>
            <a:off x="-467784" y="1261498"/>
            <a:ext cx="609452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Product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17CA96D6-DF2E-13A0-385A-DB49F723F29C}"/>
              </a:ext>
            </a:extLst>
          </p:cNvPr>
          <p:cNvSpPr/>
          <p:nvPr/>
        </p:nvSpPr>
        <p:spPr>
          <a:xfrm>
            <a:off x="1455931" y="1947869"/>
            <a:ext cx="8859915" cy="63919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CBC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All product need details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64ED17BB-3935-75D5-D1AE-BFB3999C4012}"/>
              </a:ext>
            </a:extLst>
          </p:cNvPr>
          <p:cNvSpPr/>
          <p:nvPr/>
        </p:nvSpPr>
        <p:spPr>
          <a:xfrm>
            <a:off x="1455932" y="2854885"/>
            <a:ext cx="8859915" cy="63919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CBC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 interface to navigate product and shop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73C9E738-EE79-201F-1E38-006A579EC109}"/>
              </a:ext>
            </a:extLst>
          </p:cNvPr>
          <p:cNvSpPr/>
          <p:nvPr/>
        </p:nvSpPr>
        <p:spPr>
          <a:xfrm>
            <a:off x="1455933" y="3736430"/>
            <a:ext cx="8859915" cy="639192"/>
          </a:xfrm>
          <a:prstGeom prst="round2DiagRect">
            <a:avLst/>
          </a:prstGeom>
          <a:solidFill>
            <a:srgbClr val="FCBC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 interface to add products in cart and wish list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0BE41A6D-C9D0-01E5-8CA3-4BFC29D5B336}"/>
              </a:ext>
            </a:extLst>
          </p:cNvPr>
          <p:cNvSpPr/>
          <p:nvPr/>
        </p:nvSpPr>
        <p:spPr>
          <a:xfrm>
            <a:off x="1455934" y="4748443"/>
            <a:ext cx="8859915" cy="639192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rgbClr val="FCBC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 interface for review and rating for product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002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552DB-4793-BD3A-099B-1596A343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74955"/>
            <a:ext cx="5117162" cy="1325563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05253-E738-1E1D-A5AA-E8716771A4E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721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41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87EC5-4560-6B88-D19F-73DDD735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AA2AB2-59C0-F046-51E6-3BE73473FEB6}"/>
              </a:ext>
            </a:extLst>
          </p:cNvPr>
          <p:cNvSpPr txBox="1"/>
          <p:nvPr/>
        </p:nvSpPr>
        <p:spPr>
          <a:xfrm>
            <a:off x="-467784" y="1261498"/>
            <a:ext cx="609452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17CA96D6-DF2E-13A0-385A-DB49F723F29C}"/>
              </a:ext>
            </a:extLst>
          </p:cNvPr>
          <p:cNvSpPr/>
          <p:nvPr/>
        </p:nvSpPr>
        <p:spPr>
          <a:xfrm>
            <a:off x="314265" y="2123272"/>
            <a:ext cx="4941316" cy="63919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CE9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 interface to register for new user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64ED17BB-3935-75D5-D1AE-BFB3999C4012}"/>
              </a:ext>
            </a:extLst>
          </p:cNvPr>
          <p:cNvSpPr/>
          <p:nvPr/>
        </p:nvSpPr>
        <p:spPr>
          <a:xfrm>
            <a:off x="314265" y="3042824"/>
            <a:ext cx="4941316" cy="639192"/>
          </a:xfrm>
          <a:prstGeom prst="round2DiagRect">
            <a:avLst/>
          </a:prstGeom>
          <a:solidFill>
            <a:srgbClr val="DCE9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 interface for user login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73C9E738-EE79-201F-1E38-006A579EC109}"/>
              </a:ext>
            </a:extLst>
          </p:cNvPr>
          <p:cNvSpPr/>
          <p:nvPr/>
        </p:nvSpPr>
        <p:spPr>
          <a:xfrm>
            <a:off x="314266" y="3924369"/>
            <a:ext cx="4941316" cy="639192"/>
          </a:xfrm>
          <a:prstGeom prst="round2DiagRect">
            <a:avLst/>
          </a:prstGeom>
          <a:solidFill>
            <a:srgbClr val="DCE9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 interface to view and update profile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0BE41A6D-C9D0-01E5-8CA3-4BFC29D5B336}"/>
              </a:ext>
            </a:extLst>
          </p:cNvPr>
          <p:cNvSpPr/>
          <p:nvPr/>
        </p:nvSpPr>
        <p:spPr>
          <a:xfrm>
            <a:off x="314267" y="4936382"/>
            <a:ext cx="4941316" cy="639192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rgbClr val="DCE9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Customer should be able to view product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DD8F58B8-5254-4401-7AF2-215C5A05B394}"/>
              </a:ext>
            </a:extLst>
          </p:cNvPr>
          <p:cNvSpPr/>
          <p:nvPr/>
        </p:nvSpPr>
        <p:spPr>
          <a:xfrm>
            <a:off x="5944187" y="2123272"/>
            <a:ext cx="4941316" cy="63919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CE9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Customer has access to cart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7E18EFB5-D9DC-9129-F8FE-55A742AAA78D}"/>
              </a:ext>
            </a:extLst>
          </p:cNvPr>
          <p:cNvSpPr/>
          <p:nvPr/>
        </p:nvSpPr>
        <p:spPr>
          <a:xfrm>
            <a:off x="5944187" y="3042824"/>
            <a:ext cx="4941316" cy="639192"/>
          </a:xfrm>
          <a:prstGeom prst="round2DiagRect">
            <a:avLst/>
          </a:prstGeom>
          <a:solidFill>
            <a:srgbClr val="DCE9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Customer has </a:t>
            </a:r>
            <a:r>
              <a:rPr lang="en-GB" dirty="0" err="1">
                <a:solidFill>
                  <a:schemeClr val="tx1"/>
                </a:solidFill>
              </a:rPr>
              <a:t>wishlist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A51339BF-B7DA-9D9D-D1BD-1FFAE16D8E29}"/>
              </a:ext>
            </a:extLst>
          </p:cNvPr>
          <p:cNvSpPr/>
          <p:nvPr/>
        </p:nvSpPr>
        <p:spPr>
          <a:xfrm>
            <a:off x="5944188" y="3924369"/>
            <a:ext cx="4941316" cy="639192"/>
          </a:xfrm>
          <a:prstGeom prst="round2DiagRect">
            <a:avLst/>
          </a:prstGeom>
          <a:solidFill>
            <a:srgbClr val="DCE9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 interface to place order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: Diagonal Corners Rounded 16">
            <a:extLst>
              <a:ext uri="{FF2B5EF4-FFF2-40B4-BE49-F238E27FC236}">
                <a16:creationId xmlns:a16="http://schemas.microsoft.com/office/drawing/2014/main" id="{5C899599-9A17-D68B-C805-E1B497E3892F}"/>
              </a:ext>
            </a:extLst>
          </p:cNvPr>
          <p:cNvSpPr/>
          <p:nvPr/>
        </p:nvSpPr>
        <p:spPr>
          <a:xfrm>
            <a:off x="5944189" y="4936382"/>
            <a:ext cx="4941316" cy="639192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rgbClr val="DCE9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 interface to review product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: Diagonal Corners Rounded 17">
            <a:extLst>
              <a:ext uri="{FF2B5EF4-FFF2-40B4-BE49-F238E27FC236}">
                <a16:creationId xmlns:a16="http://schemas.microsoft.com/office/drawing/2014/main" id="{71A6A0B8-0F6A-2512-8031-1AEC7F38DACD}"/>
              </a:ext>
            </a:extLst>
          </p:cNvPr>
          <p:cNvSpPr/>
          <p:nvPr/>
        </p:nvSpPr>
        <p:spPr>
          <a:xfrm>
            <a:off x="3343322" y="5855934"/>
            <a:ext cx="4941316" cy="639192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rgbClr val="DCE9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 interface to view order details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86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552DB-4793-BD3A-099B-1596A343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74955"/>
            <a:ext cx="5117162" cy="1325563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05253-E738-1E1D-A5AA-E8716771A4E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721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42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87EC5-4560-6B88-D19F-73DDD735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AA2AB2-59C0-F046-51E6-3BE73473FEB6}"/>
              </a:ext>
            </a:extLst>
          </p:cNvPr>
          <p:cNvSpPr txBox="1"/>
          <p:nvPr/>
        </p:nvSpPr>
        <p:spPr>
          <a:xfrm>
            <a:off x="-467784" y="1261498"/>
            <a:ext cx="609452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Trader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17CA96D6-DF2E-13A0-385A-DB49F723F29C}"/>
              </a:ext>
            </a:extLst>
          </p:cNvPr>
          <p:cNvSpPr/>
          <p:nvPr/>
        </p:nvSpPr>
        <p:spPr>
          <a:xfrm>
            <a:off x="1455937" y="1935333"/>
            <a:ext cx="8859915" cy="63919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34D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 interface for trader registration and login </a:t>
            </a:r>
            <a:endParaRPr lang="en-US" dirty="0"/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64ED17BB-3935-75D5-D1AE-BFB3999C4012}"/>
              </a:ext>
            </a:extLst>
          </p:cNvPr>
          <p:cNvSpPr/>
          <p:nvPr/>
        </p:nvSpPr>
        <p:spPr>
          <a:xfrm>
            <a:off x="1455932" y="2854885"/>
            <a:ext cx="8859915" cy="639192"/>
          </a:xfrm>
          <a:prstGeom prst="round2DiagRect">
            <a:avLst/>
          </a:prstGeom>
          <a:solidFill>
            <a:srgbClr val="334D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 interface to view and update profile</a:t>
            </a:r>
            <a:endParaRPr lang="en-US" dirty="0"/>
          </a:p>
        </p:txBody>
      </p: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73C9E738-EE79-201F-1E38-006A579EC109}"/>
              </a:ext>
            </a:extLst>
          </p:cNvPr>
          <p:cNvSpPr/>
          <p:nvPr/>
        </p:nvSpPr>
        <p:spPr>
          <a:xfrm>
            <a:off x="1455933" y="3736430"/>
            <a:ext cx="8859915" cy="639192"/>
          </a:xfrm>
          <a:prstGeom prst="round2DiagRect">
            <a:avLst/>
          </a:prstGeom>
          <a:solidFill>
            <a:srgbClr val="334D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Trader can manage product and shop </a:t>
            </a:r>
            <a:endParaRPr lang="en-US" dirty="0"/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0BE41A6D-C9D0-01E5-8CA3-4BFC29D5B336}"/>
              </a:ext>
            </a:extLst>
          </p:cNvPr>
          <p:cNvSpPr/>
          <p:nvPr/>
        </p:nvSpPr>
        <p:spPr>
          <a:xfrm>
            <a:off x="1455934" y="4748443"/>
            <a:ext cx="8859915" cy="639192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rgbClr val="334D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Access to dashboard and reports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600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552DB-4793-BD3A-099B-1596A343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74955"/>
            <a:ext cx="5117162" cy="1325563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05253-E738-1E1D-A5AA-E8716771A4E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721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43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87EC5-4560-6B88-D19F-73DDD735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AA2AB2-59C0-F046-51E6-3BE73473FEB6}"/>
              </a:ext>
            </a:extLst>
          </p:cNvPr>
          <p:cNvSpPr txBox="1"/>
          <p:nvPr/>
        </p:nvSpPr>
        <p:spPr>
          <a:xfrm>
            <a:off x="-467784" y="1261498"/>
            <a:ext cx="609452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Admin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17CA96D6-DF2E-13A0-385A-DB49F723F29C}"/>
              </a:ext>
            </a:extLst>
          </p:cNvPr>
          <p:cNvSpPr/>
          <p:nvPr/>
        </p:nvSpPr>
        <p:spPr>
          <a:xfrm>
            <a:off x="1455937" y="1935333"/>
            <a:ext cx="8859915" cy="63919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CD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 Apex login interface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64ED17BB-3935-75D5-D1AE-BFB3999C4012}"/>
              </a:ext>
            </a:extLst>
          </p:cNvPr>
          <p:cNvSpPr/>
          <p:nvPr/>
        </p:nvSpPr>
        <p:spPr>
          <a:xfrm>
            <a:off x="1455932" y="2854885"/>
            <a:ext cx="8859915" cy="639192"/>
          </a:xfrm>
          <a:prstGeom prst="round2DiagRect">
            <a:avLst/>
          </a:prstGeom>
          <a:solidFill>
            <a:srgbClr val="DCD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Manage trader and user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73C9E738-EE79-201F-1E38-006A579EC109}"/>
              </a:ext>
            </a:extLst>
          </p:cNvPr>
          <p:cNvSpPr/>
          <p:nvPr/>
        </p:nvSpPr>
        <p:spPr>
          <a:xfrm>
            <a:off x="1455932" y="3736430"/>
            <a:ext cx="8859915" cy="639192"/>
          </a:xfrm>
          <a:prstGeom prst="round2DiagRect">
            <a:avLst/>
          </a:prstGeom>
          <a:solidFill>
            <a:srgbClr val="DCD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Manage reports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0BE41A6D-C9D0-01E5-8CA3-4BFC29D5B336}"/>
              </a:ext>
            </a:extLst>
          </p:cNvPr>
          <p:cNvSpPr/>
          <p:nvPr/>
        </p:nvSpPr>
        <p:spPr>
          <a:xfrm>
            <a:off x="1455934" y="4748443"/>
            <a:ext cx="8859915" cy="639192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rgbClr val="DCD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Payment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63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85">
            <a:extLst>
              <a:ext uri="{FF2B5EF4-FFF2-40B4-BE49-F238E27FC236}">
                <a16:creationId xmlns:a16="http://schemas.microsoft.com/office/drawing/2014/main" id="{1E3F7726-AC85-55B8-BDED-51E7BA85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3966"/>
          </a:xfrm>
        </p:spPr>
        <p:txBody>
          <a:bodyPr/>
          <a:lstStyle/>
          <a:p>
            <a:r>
              <a:rPr lang="en-US" dirty="0"/>
              <a:t>PRODUCT DEVELOPMENT</a:t>
            </a:r>
          </a:p>
        </p:txBody>
      </p:sp>
      <p:sp>
        <p:nvSpPr>
          <p:cNvPr id="29" name="Text Placeholder">
            <a:extLst>
              <a:ext uri="{FF2B5EF4-FFF2-40B4-BE49-F238E27FC236}">
                <a16:creationId xmlns:a16="http://schemas.microsoft.com/office/drawing/2014/main" id="{0490F6D4-84D0-42DF-A807-E56706B577D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</a:p>
          <a:p>
            <a:endParaRPr lang="zh-CN" altLang="en-US" dirty="0"/>
          </a:p>
        </p:txBody>
      </p:sp>
      <p:sp>
        <p:nvSpPr>
          <p:cNvPr id="37" name="Text Placeholder">
            <a:extLst>
              <a:ext uri="{FF2B5EF4-FFF2-40B4-BE49-F238E27FC236}">
                <a16:creationId xmlns:a16="http://schemas.microsoft.com/office/drawing/2014/main" id="{3A30B02E-FBE1-41C5-AF6E-E1013275E84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altLang="zh-CN" dirty="0"/>
              <a:t>CSS</a:t>
            </a:r>
          </a:p>
          <a:p>
            <a:endParaRPr lang="zh-CN" altLang="en-US" dirty="0"/>
          </a:p>
        </p:txBody>
      </p:sp>
      <p:sp>
        <p:nvSpPr>
          <p:cNvPr id="39" name="Text Placeholder">
            <a:extLst>
              <a:ext uri="{FF2B5EF4-FFF2-40B4-BE49-F238E27FC236}">
                <a16:creationId xmlns:a16="http://schemas.microsoft.com/office/drawing/2014/main" id="{1B558BFC-AA9F-4991-A6BB-D56BEC07C16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altLang="zh-CN" dirty="0"/>
              <a:t>PHP</a:t>
            </a:r>
          </a:p>
          <a:p>
            <a:endParaRPr lang="zh-CN" altLang="en-US" dirty="0"/>
          </a:p>
        </p:txBody>
      </p:sp>
      <p:sp>
        <p:nvSpPr>
          <p:cNvPr id="41" name="Text Placeholder">
            <a:extLst>
              <a:ext uri="{FF2B5EF4-FFF2-40B4-BE49-F238E27FC236}">
                <a16:creationId xmlns:a16="http://schemas.microsoft.com/office/drawing/2014/main" id="{DBA8686B-D3EF-40DF-939C-F875885DD59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altLang="zh-CN" dirty="0"/>
              <a:t>JAVA SCRIPT</a:t>
            </a:r>
          </a:p>
          <a:p>
            <a:endParaRPr lang="zh-CN" altLang="en-US" dirty="0"/>
          </a:p>
        </p:txBody>
      </p:sp>
      <p:sp>
        <p:nvSpPr>
          <p:cNvPr id="43" name="Text Placeholder">
            <a:extLst>
              <a:ext uri="{FF2B5EF4-FFF2-40B4-BE49-F238E27FC236}">
                <a16:creationId xmlns:a16="http://schemas.microsoft.com/office/drawing/2014/main" id="{759A333C-6D37-427A-BE2A-4C2660134A5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altLang="zh-CN" dirty="0"/>
              <a:t>BOOTSTRAP</a:t>
            </a:r>
          </a:p>
          <a:p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D9DED-0D81-19D6-DF40-E6B4B5BFEF9E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746365" y="64721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44</a:t>
            </a:fld>
            <a:endParaRPr lang="en-US" altLang="zh-CN" dirty="0"/>
          </a:p>
        </p:txBody>
      </p:sp>
      <p:sp>
        <p:nvSpPr>
          <p:cNvPr id="2" name="Title 85">
            <a:extLst>
              <a:ext uri="{FF2B5EF4-FFF2-40B4-BE49-F238E27FC236}">
                <a16:creationId xmlns:a16="http://schemas.microsoft.com/office/drawing/2014/main" id="{0E736DE4-3B6C-61C4-19FA-D593DE8659B3}"/>
              </a:ext>
            </a:extLst>
          </p:cNvPr>
          <p:cNvSpPr txBox="1">
            <a:spLocks/>
          </p:cNvSpPr>
          <p:nvPr/>
        </p:nvSpPr>
        <p:spPr>
          <a:xfrm>
            <a:off x="752798" y="1020107"/>
            <a:ext cx="10515600" cy="6739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FRONT END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C068F98-C921-0CEE-FCC0-92F529685DD2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 rotWithShape="1">
          <a:blip r:embed="rId3"/>
          <a:srcRect l="-22611" t="-13299" r="-22611" b="-4664"/>
          <a:stretch/>
        </p:blipFill>
        <p:spPr>
          <a:xfrm>
            <a:off x="912627" y="2073439"/>
            <a:ext cx="1691687" cy="1841551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7483323-DE26-56A5-35F8-DFCBE2AC3473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 rotWithShape="1">
          <a:blip r:embed="rId4"/>
          <a:srcRect l="5991" t="-13154" r="5991" b="13154"/>
          <a:stretch/>
        </p:blipFill>
        <p:spPr>
          <a:xfrm>
            <a:off x="3109346" y="2073439"/>
            <a:ext cx="1621032" cy="1841551"/>
          </a:xfr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BCB0D92E-2FD5-E7F3-6764-3E55C548A670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5"/>
          <a:srcRect l="5991" r="5991"/>
          <a:stretch>
            <a:fillRect/>
          </a:stretch>
        </p:blipFill>
        <p:spPr/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35B6155C-C12E-086A-4A68-3DCFF8A48FC3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 rotWithShape="1">
          <a:blip r:embed="rId6"/>
          <a:srcRect l="5991" r="-2401"/>
          <a:stretch/>
        </p:blipFill>
        <p:spPr>
          <a:xfrm>
            <a:off x="7361473" y="2073439"/>
            <a:ext cx="1775583" cy="1841551"/>
          </a:xfrm>
        </p:spPr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B4051C65-F7AC-4C65-6BC5-1CD918D8FECB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>
          <a:blip r:embed="rId7"/>
          <a:srcRect l="13657" r="13657"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41F117-487F-FA36-B78B-4E504658E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40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FEA93-2BE6-1F3C-768A-FA17C7DD020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9137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45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DB6C68-2147-00F4-D88E-8671C0713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9E590C-A817-9CA2-3DD1-3CF21F666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96" y="729465"/>
            <a:ext cx="7280761" cy="5761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793490-8504-8046-0A8E-A110C5045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995" y="729465"/>
            <a:ext cx="4202709" cy="57619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F8C086-A4D4-2099-67A7-6894DF897D2B}"/>
              </a:ext>
            </a:extLst>
          </p:cNvPr>
          <p:cNvSpPr txBox="1"/>
          <p:nvPr/>
        </p:nvSpPr>
        <p:spPr>
          <a:xfrm>
            <a:off x="-729465" y="329355"/>
            <a:ext cx="355485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400094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FEA93-2BE6-1F3C-768A-FA17C7DD020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9137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46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DB6C68-2147-00F4-D88E-8671C0713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87C059-F87D-3344-2A60-16148D058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54" y="719191"/>
            <a:ext cx="6893958" cy="5811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D17988-8A07-FB01-0722-650713C63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118" y="719191"/>
            <a:ext cx="4648027" cy="58115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424917-D4AD-1456-4D03-0318D7415F80}"/>
              </a:ext>
            </a:extLst>
          </p:cNvPr>
          <p:cNvSpPr txBox="1"/>
          <p:nvPr/>
        </p:nvSpPr>
        <p:spPr>
          <a:xfrm>
            <a:off x="-226031" y="286701"/>
            <a:ext cx="3092521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PRODUCT PAGE</a:t>
            </a:r>
          </a:p>
        </p:txBody>
      </p:sp>
    </p:spTree>
    <p:extLst>
      <p:ext uri="{BB962C8B-B14F-4D97-AF65-F5344CB8AC3E}">
        <p14:creationId xmlns:p14="http://schemas.microsoft.com/office/powerpoint/2010/main" val="1888297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FEA93-2BE6-1F3C-768A-FA17C7DD020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9137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47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DB6C68-2147-00F4-D88E-8671C0713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7B7B9C-BA43-7565-C208-F93FBCD35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934" y="770562"/>
            <a:ext cx="4977770" cy="5760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59F546-E15B-090D-7AC7-7127D0A78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96" y="770562"/>
            <a:ext cx="6633842" cy="5760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960FF8-FE91-C274-62B5-4ADAF06DC97C}"/>
              </a:ext>
            </a:extLst>
          </p:cNvPr>
          <p:cNvSpPr txBox="1"/>
          <p:nvPr/>
        </p:nvSpPr>
        <p:spPr>
          <a:xfrm>
            <a:off x="0" y="327216"/>
            <a:ext cx="304115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USER PROFILE PAGE</a:t>
            </a:r>
          </a:p>
        </p:txBody>
      </p:sp>
    </p:spTree>
    <p:extLst>
      <p:ext uri="{BB962C8B-B14F-4D97-AF65-F5344CB8AC3E}">
        <p14:creationId xmlns:p14="http://schemas.microsoft.com/office/powerpoint/2010/main" val="34544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FEA93-2BE6-1F3C-768A-FA17C7DD020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9137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48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DB6C68-2147-00F4-D88E-8671C0713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960FF8-FE91-C274-62B5-4ADAF06DC97C}"/>
              </a:ext>
            </a:extLst>
          </p:cNvPr>
          <p:cNvSpPr txBox="1"/>
          <p:nvPr/>
        </p:nvSpPr>
        <p:spPr>
          <a:xfrm>
            <a:off x="0" y="327216"/>
            <a:ext cx="470556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REGISTRATION PAGE</a:t>
            </a:r>
          </a:p>
        </p:txBody>
      </p:sp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96F269A-89C9-8E2B-5CC8-8F50602B6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40" y="727326"/>
            <a:ext cx="6256234" cy="580389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E0F7CF2-9597-79EC-3E84-54A94B74F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429" y="727326"/>
            <a:ext cx="6256234" cy="580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956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4536" y="457696"/>
            <a:ext cx="6599429" cy="1325563"/>
          </a:xfrm>
        </p:spPr>
        <p:txBody>
          <a:bodyPr/>
          <a:lstStyle/>
          <a:p>
            <a:pPr algn="ctr"/>
            <a:r>
              <a:rPr lang="en-US" dirty="0"/>
              <a:t>PRODUCT DEVELOPMENT          BACK 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733408" y="64721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49</a:t>
            </a:fld>
            <a:endParaRPr lang="en-US" altLang="zh-CN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209BD15-E8E1-A183-8A98-2735B279B9C2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l="5963" r="5963"/>
          <a:stretch>
            <a:fillRect/>
          </a:stretch>
        </p:blipFill>
        <p:spPr>
          <a:xfrm>
            <a:off x="4752875" y="2087931"/>
            <a:ext cx="1887538" cy="2143125"/>
          </a:xfrm>
        </p:spPr>
      </p:pic>
      <p:pic>
        <p:nvPicPr>
          <p:cNvPr id="2" name="Picture Placeholder 9">
            <a:extLst>
              <a:ext uri="{FF2B5EF4-FFF2-40B4-BE49-F238E27FC236}">
                <a16:creationId xmlns:a16="http://schemas.microsoft.com/office/drawing/2014/main" id="{D72003CC-F48D-E708-77BB-E27AF28F22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" t="-551" r="-510" b="16165"/>
          <a:stretch/>
        </p:blipFill>
        <p:spPr>
          <a:xfrm>
            <a:off x="8853054" y="2071087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5F5120-433C-F01C-5B95-7724DEBA5FE6}"/>
              </a:ext>
            </a:extLst>
          </p:cNvPr>
          <p:cNvSpPr txBox="1"/>
          <p:nvPr/>
        </p:nvSpPr>
        <p:spPr>
          <a:xfrm>
            <a:off x="4577778" y="4449148"/>
            <a:ext cx="231206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ea typeface="微软雅黑"/>
                <a:cs typeface="Posterama" panose="020B0504020200020000" pitchFamily="34" charset="0"/>
              </a:rPr>
              <a:t>ORACLE APEX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00BDC7-C09D-5EB3-4990-A76D35CE90B1}"/>
              </a:ext>
            </a:extLst>
          </p:cNvPr>
          <p:cNvSpPr txBox="1"/>
          <p:nvPr/>
        </p:nvSpPr>
        <p:spPr>
          <a:xfrm>
            <a:off x="6745026" y="4428411"/>
            <a:ext cx="6102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>
                <a:ea typeface="微软雅黑"/>
                <a:cs typeface="Posterama" panose="020B0504020200020000" pitchFamily="34" charset="0"/>
              </a:rPr>
              <a:t>SQL DATABASE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BF1191-32C6-A06D-D42F-F664636E3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35793" y="2689540"/>
            <a:ext cx="3137495" cy="1070829"/>
          </a:xfrm>
        </p:spPr>
        <p:txBody>
          <a:bodyPr/>
          <a:lstStyle/>
          <a:p>
            <a:r>
              <a:rPr lang="en-US" sz="4400" dirty="0"/>
              <a:t>INITIATION PHASE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C4B9F2-993E-230B-42E5-A681029C065F}"/>
              </a:ext>
            </a:extLst>
          </p:cNvPr>
          <p:cNvSpPr txBox="1"/>
          <p:nvPr/>
        </p:nvSpPr>
        <p:spPr>
          <a:xfrm>
            <a:off x="6720318" y="2890391"/>
            <a:ext cx="4800600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2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Project Charter </a:t>
            </a: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Team Contract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79B56C-CC77-482F-C4D0-2AA9486E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A23A049F-0F77-6D65-58EE-A6B91E1BB730}"/>
              </a:ext>
            </a:extLst>
          </p:cNvPr>
          <p:cNvSpPr txBox="1">
            <a:spLocks/>
          </p:cNvSpPr>
          <p:nvPr/>
        </p:nvSpPr>
        <p:spPr>
          <a:xfrm>
            <a:off x="11733408" y="6511534"/>
            <a:ext cx="458592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200" smtClean="0"/>
              <a:pPr/>
              <a:t>5</a:t>
            </a:fld>
            <a:endParaRPr lang="en-US" altLang="zh-CN" sz="1200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3711ACCB-A752-3E1D-C1D2-7684BC998CEA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4"/>
          <a:srcRect l="9480" t="-1731" r="44387" b="552"/>
          <a:stretch/>
        </p:blipFill>
        <p:spPr>
          <a:xfrm>
            <a:off x="581710" y="555648"/>
            <a:ext cx="5045662" cy="5783096"/>
          </a:xfrm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FEA93-2BE6-1F3C-768A-FA17C7DD020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9137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50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C6A681-95B6-6A68-8C2C-923EB0127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54C982-83D0-1727-C78F-A7625E92E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79" y="768134"/>
            <a:ext cx="10955839" cy="572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5AFF54-D659-97C2-230E-5AF72AD19488}"/>
              </a:ext>
            </a:extLst>
          </p:cNvPr>
          <p:cNvSpPr txBox="1"/>
          <p:nvPr/>
        </p:nvSpPr>
        <p:spPr>
          <a:xfrm>
            <a:off x="458480" y="327216"/>
            <a:ext cx="231666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TABLES CREATED</a:t>
            </a:r>
          </a:p>
        </p:txBody>
      </p:sp>
    </p:spTree>
    <p:extLst>
      <p:ext uri="{BB962C8B-B14F-4D97-AF65-F5344CB8AC3E}">
        <p14:creationId xmlns:p14="http://schemas.microsoft.com/office/powerpoint/2010/main" val="415423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FEA93-2BE6-1F3C-768A-FA17C7DD020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9137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51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C6A681-95B6-6A68-8C2C-923EB0127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C3A88-7053-E2EB-EBDA-4B0A83ADD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24" y="815000"/>
            <a:ext cx="10894194" cy="56597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8CA5F5-15F9-8FC6-0D33-2696132A73B9}"/>
              </a:ext>
            </a:extLst>
          </p:cNvPr>
          <p:cNvSpPr txBox="1"/>
          <p:nvPr/>
        </p:nvSpPr>
        <p:spPr>
          <a:xfrm>
            <a:off x="472611" y="312006"/>
            <a:ext cx="3349376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PASSWORD ENCRYPTION</a:t>
            </a:r>
          </a:p>
        </p:txBody>
      </p:sp>
    </p:spTree>
    <p:extLst>
      <p:ext uri="{BB962C8B-B14F-4D97-AF65-F5344CB8AC3E}">
        <p14:creationId xmlns:p14="http://schemas.microsoft.com/office/powerpoint/2010/main" val="39641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FEA93-2BE6-1F3C-768A-FA17C7DD020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9137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52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C6A681-95B6-6A68-8C2C-923EB0127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2A50BF-2AEF-8E70-5108-F7259A77F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82" y="801385"/>
            <a:ext cx="10849836" cy="56899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12C989-3246-C336-D07D-01C50506FFF0}"/>
              </a:ext>
            </a:extLst>
          </p:cNvPr>
          <p:cNvSpPr txBox="1"/>
          <p:nvPr/>
        </p:nvSpPr>
        <p:spPr>
          <a:xfrm>
            <a:off x="-154112" y="327215"/>
            <a:ext cx="4602822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USER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004793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FEA93-2BE6-1F3C-768A-FA17C7DD020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9137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53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C6A681-95B6-6A68-8C2C-923EB0127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7D97AE-2E6C-B043-693A-CF57668FA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01" y="924674"/>
            <a:ext cx="10925018" cy="55667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12272F-9869-BC5E-9A36-8C856B16459D}"/>
              </a:ext>
            </a:extLst>
          </p:cNvPr>
          <p:cNvSpPr txBox="1"/>
          <p:nvPr/>
        </p:nvSpPr>
        <p:spPr>
          <a:xfrm>
            <a:off x="-256854" y="414747"/>
            <a:ext cx="4119937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TRADER DASHBOARD</a:t>
            </a:r>
          </a:p>
        </p:txBody>
      </p:sp>
    </p:spTree>
    <p:extLst>
      <p:ext uri="{BB962C8B-B14F-4D97-AF65-F5344CB8AC3E}">
        <p14:creationId xmlns:p14="http://schemas.microsoft.com/office/powerpoint/2010/main" val="4158565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563" y="2457216"/>
            <a:ext cx="5055698" cy="1325563"/>
          </a:xfrm>
        </p:spPr>
        <p:txBody>
          <a:bodyPr/>
          <a:lstStyle/>
          <a:p>
            <a:r>
              <a:rPr lang="en-US" sz="6000" dirty="0"/>
              <a:t>Thank you !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E44B363-813C-7133-7B06-260168509E5F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 t="6061" b="6061"/>
          <a:stretch>
            <a:fillRect/>
          </a:stretch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FA5AC7-6660-E041-FA16-BADB8D160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2E9F2B8-473F-DCB1-8AFA-D2EADB0B3180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 l="5800" r="5800"/>
          <a:stretch>
            <a:fillRect/>
          </a:stretch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2679AE4-5CFB-C70E-F218-A95E62830A17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6"/>
          <a:srcRect l="-4083" t="-1147" r="-2891" b="7142"/>
          <a:stretch/>
        </p:blipFill>
        <p:spPr>
          <a:xfrm>
            <a:off x="391110" y="2493385"/>
            <a:ext cx="1465840" cy="1289394"/>
          </a:xfr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69224A-3C88-B6CC-AAE4-DFB470E712B6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7"/>
          <a:srcRect l="4623" t="832" r="38535" b="-832"/>
          <a:stretch/>
        </p:blipFill>
        <p:spPr>
          <a:xfrm>
            <a:off x="3948599" y="3194928"/>
            <a:ext cx="1465840" cy="1289394"/>
          </a:xfrm>
        </p:spPr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558DD-3513-3AB7-7E46-E7BB148E3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218734"/>
            <a:ext cx="10889796" cy="70721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 CHARTER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4CC3B-D0B3-CAB9-3D4D-1EF75C0121B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733408" y="649287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>
                <a:solidFill>
                  <a:schemeClr val="tx1"/>
                </a:solidFill>
              </a:rPr>
              <a:pPr/>
              <a:t>6</a:t>
            </a:fld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349895-F436-0347-3D03-B3172620D4D3}"/>
              </a:ext>
            </a:extLst>
          </p:cNvPr>
          <p:cNvGrpSpPr/>
          <p:nvPr/>
        </p:nvGrpSpPr>
        <p:grpSpPr>
          <a:xfrm>
            <a:off x="1355191" y="1533190"/>
            <a:ext cx="8788808" cy="3791620"/>
            <a:chOff x="2166051" y="1712216"/>
            <a:chExt cx="8788808" cy="37916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4CBD96-D54B-7BCA-F3A8-B859C941373B}"/>
                </a:ext>
              </a:extLst>
            </p:cNvPr>
            <p:cNvSpPr/>
            <p:nvPr/>
          </p:nvSpPr>
          <p:spPr>
            <a:xfrm>
              <a:off x="2166051" y="1712216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Version Control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6F44F1-BB18-A76E-9D19-BEF0F4946980}"/>
                </a:ext>
              </a:extLst>
            </p:cNvPr>
            <p:cNvSpPr/>
            <p:nvPr/>
          </p:nvSpPr>
          <p:spPr>
            <a:xfrm>
              <a:off x="3330708" y="3129670"/>
              <a:ext cx="2444450" cy="81115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Project Justification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EC3AFE-F894-1DBF-51F4-EF930BABC7C5}"/>
                </a:ext>
              </a:extLst>
            </p:cNvPr>
            <p:cNvSpPr/>
            <p:nvPr/>
          </p:nvSpPr>
          <p:spPr>
            <a:xfrm>
              <a:off x="2214544" y="4907070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Project Scope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44F8D6-0482-909B-C3D1-5F5A67E17029}"/>
                </a:ext>
              </a:extLst>
            </p:cNvPr>
            <p:cNvSpPr/>
            <p:nvPr/>
          </p:nvSpPr>
          <p:spPr>
            <a:xfrm>
              <a:off x="7480139" y="1712216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Estimated Budget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B3B3985-E554-0821-E424-BE93380BAA2A}"/>
                </a:ext>
              </a:extLst>
            </p:cNvPr>
            <p:cNvSpPr/>
            <p:nvPr/>
          </p:nvSpPr>
          <p:spPr>
            <a:xfrm>
              <a:off x="7444271" y="3129668"/>
              <a:ext cx="2444450" cy="81115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Duration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ECE1774-CB09-8248-CA4F-D1C96ABD16B4}"/>
              </a:ext>
            </a:extLst>
          </p:cNvPr>
          <p:cNvSpPr/>
          <p:nvPr/>
        </p:nvSpPr>
        <p:spPr>
          <a:xfrm>
            <a:off x="6633411" y="4728044"/>
            <a:ext cx="3474720" cy="59676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Roles and Responsibility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408D3-8509-D279-8B72-E99A1F4F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806" y="1364047"/>
            <a:ext cx="872006" cy="872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8B0817-880B-DB24-BC47-AF9AECD86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568" y="3029631"/>
            <a:ext cx="732168" cy="7321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832671-C7CB-55E7-5F0A-939AD1C63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134" y="2888987"/>
            <a:ext cx="872007" cy="872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F41C7B-94BC-3F77-CC85-AD7FDA947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77" y="1427104"/>
            <a:ext cx="872007" cy="8720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AA9578-9F81-E859-BE0F-BD22B9424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9574" y="4621947"/>
            <a:ext cx="872006" cy="8720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9AA97CA-5470-6A50-DD8F-9363631EC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235" y="4558890"/>
            <a:ext cx="872006" cy="8720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BD73664-FE90-661A-78EE-BF2E5A3E06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28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558DD-3513-3AB7-7E46-E7BB148E3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218734"/>
            <a:ext cx="10889796" cy="70721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TEAM CONTRACT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4CC3B-D0B3-CAB9-3D4D-1EF75C0121B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733408" y="649287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>
                <a:solidFill>
                  <a:schemeClr val="tx1"/>
                </a:solidFill>
              </a:rPr>
              <a:pPr/>
              <a:t>7</a:t>
            </a:fld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349895-F436-0347-3D03-B3172620D4D3}"/>
              </a:ext>
            </a:extLst>
          </p:cNvPr>
          <p:cNvGrpSpPr/>
          <p:nvPr/>
        </p:nvGrpSpPr>
        <p:grpSpPr>
          <a:xfrm>
            <a:off x="1355191" y="1533190"/>
            <a:ext cx="8788808" cy="3791620"/>
            <a:chOff x="2166051" y="1712216"/>
            <a:chExt cx="8788808" cy="37916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4CBD96-D54B-7BCA-F3A8-B859C941373B}"/>
                </a:ext>
              </a:extLst>
            </p:cNvPr>
            <p:cNvSpPr/>
            <p:nvPr/>
          </p:nvSpPr>
          <p:spPr>
            <a:xfrm>
              <a:off x="2166051" y="1712216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Team Structure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6F44F1-BB18-A76E-9D19-BEF0F4946980}"/>
                </a:ext>
              </a:extLst>
            </p:cNvPr>
            <p:cNvSpPr/>
            <p:nvPr/>
          </p:nvSpPr>
          <p:spPr>
            <a:xfrm>
              <a:off x="3330708" y="3129670"/>
              <a:ext cx="2444450" cy="81115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Team Procedure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EC3AFE-F894-1DBF-51F4-EF930BABC7C5}"/>
                </a:ext>
              </a:extLst>
            </p:cNvPr>
            <p:cNvSpPr/>
            <p:nvPr/>
          </p:nvSpPr>
          <p:spPr>
            <a:xfrm>
              <a:off x="2214544" y="4907070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Team Participation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44F8D6-0482-909B-C3D1-5F5A67E17029}"/>
                </a:ext>
              </a:extLst>
            </p:cNvPr>
            <p:cNvSpPr/>
            <p:nvPr/>
          </p:nvSpPr>
          <p:spPr>
            <a:xfrm>
              <a:off x="7480139" y="1712216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Personal Accountability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B3B3985-E554-0821-E424-BE93380BAA2A}"/>
                </a:ext>
              </a:extLst>
            </p:cNvPr>
            <p:cNvSpPr/>
            <p:nvPr/>
          </p:nvSpPr>
          <p:spPr>
            <a:xfrm>
              <a:off x="7444271" y="3129668"/>
              <a:ext cx="2444450" cy="81115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Consequences of breach of contract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ECE1774-CB09-8248-CA4F-D1C96ABD16B4}"/>
              </a:ext>
            </a:extLst>
          </p:cNvPr>
          <p:cNvSpPr/>
          <p:nvPr/>
        </p:nvSpPr>
        <p:spPr>
          <a:xfrm>
            <a:off x="6633411" y="4728044"/>
            <a:ext cx="3474720" cy="59676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Certification by team members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80B0287-B435-3B65-1801-351B15DD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6" y="1281131"/>
            <a:ext cx="1030576" cy="10305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F75E0D-4A08-D65D-642A-C89016A1B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86" y="4502088"/>
            <a:ext cx="1032559" cy="103255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88D8A1-F40F-8174-EE00-9EE27C395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087" y="1179711"/>
            <a:ext cx="1030577" cy="10305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2C414A4-2C06-75DC-5742-AB0728811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8921" y="2889640"/>
            <a:ext cx="1135166" cy="113516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5DFD25F-B20B-A3B9-5650-A10632CEF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4087" y="4511138"/>
            <a:ext cx="1030578" cy="10305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9B37F70-D3E0-EF81-4864-13093CC3CF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2623" y="2762660"/>
            <a:ext cx="1030579" cy="103057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A27E041-A994-713B-E010-0C0E7BA33C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88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733408" y="64721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8</a:t>
            </a:fld>
            <a:endParaRPr lang="en-US" altLang="zh-CN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B3EF2A-FBD9-6BD2-5E16-3DA61B8139A4}"/>
              </a:ext>
            </a:extLst>
          </p:cNvPr>
          <p:cNvSpPr txBox="1"/>
          <p:nvPr/>
        </p:nvSpPr>
        <p:spPr>
          <a:xfrm>
            <a:off x="1105613" y="2385375"/>
            <a:ext cx="3127339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PLANNING PHASE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3D076-4957-1BDC-45ED-884F305764E4}"/>
              </a:ext>
            </a:extLst>
          </p:cNvPr>
          <p:cNvSpPr txBox="1"/>
          <p:nvPr/>
        </p:nvSpPr>
        <p:spPr>
          <a:xfrm>
            <a:off x="7076379" y="2385375"/>
            <a:ext cx="4886325" cy="18158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Belbin Analysis</a:t>
            </a: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Skill Audit</a:t>
            </a: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MS Project</a:t>
            </a: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Communication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B0922-2126-8E04-4F43-01E6DDD3D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Belbin Analysis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E5E2BDF-8ED2-40CB-B07C-B015E1420EA8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15570543"/>
              </p:ext>
            </p:extLst>
          </p:nvPr>
        </p:nvGraphicFramePr>
        <p:xfrm>
          <a:off x="581024" y="1614488"/>
          <a:ext cx="11153776" cy="38016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788444">
                  <a:extLst>
                    <a:ext uri="{9D8B030D-6E8A-4147-A177-3AD203B41FA5}">
                      <a16:colId xmlns:a16="http://schemas.microsoft.com/office/drawing/2014/main" val="1457000769"/>
                    </a:ext>
                  </a:extLst>
                </a:gridCol>
                <a:gridCol w="2788444">
                  <a:extLst>
                    <a:ext uri="{9D8B030D-6E8A-4147-A177-3AD203B41FA5}">
                      <a16:colId xmlns:a16="http://schemas.microsoft.com/office/drawing/2014/main" val="1939741220"/>
                    </a:ext>
                  </a:extLst>
                </a:gridCol>
                <a:gridCol w="2788444">
                  <a:extLst>
                    <a:ext uri="{9D8B030D-6E8A-4147-A177-3AD203B41FA5}">
                      <a16:colId xmlns:a16="http://schemas.microsoft.com/office/drawing/2014/main" val="1728182267"/>
                    </a:ext>
                  </a:extLst>
                </a:gridCol>
                <a:gridCol w="2788444">
                  <a:extLst>
                    <a:ext uri="{9D8B030D-6E8A-4147-A177-3AD203B41FA5}">
                      <a16:colId xmlns:a16="http://schemas.microsoft.com/office/drawing/2014/main" val="3091143212"/>
                    </a:ext>
                  </a:extLst>
                </a:gridCol>
              </a:tblGrid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accent6"/>
                          </a:solidFill>
                        </a:rPr>
                        <a:t>Team Members</a:t>
                      </a:r>
                      <a:endParaRPr lang="en-US" sz="18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Primary Role</a:t>
                      </a: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Secondary Role</a:t>
                      </a: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Least likely Role</a:t>
                      </a: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343578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Abhishek Poudel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Resource Investigator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34691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Amulya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Resource Investigator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783827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Biliyas Maharjan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Team Worker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Implementer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Monitor Evaluator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36735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Biraj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Co-Ordinator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Complete Finisher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Plant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827937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Shasank</a:t>
                      </a: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Co-Ordinator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Specialist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Complete Finisher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654368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Soya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Team Worker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Monitor Evaluator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7630072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Sushan</a:t>
                      </a: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 Bhandari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Implemeter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Co-Ordinator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Specialist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129227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734800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914E06-2671-F885-38A2-F4DBCF063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2989</TotalTime>
  <Words>520</Words>
  <Application>Microsoft Office PowerPoint</Application>
  <PresentationFormat>Widescreen</PresentationFormat>
  <Paragraphs>268</Paragraphs>
  <Slides>54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等线</vt:lpstr>
      <vt:lpstr>微软雅黑</vt:lpstr>
      <vt:lpstr>Abadi</vt:lpstr>
      <vt:lpstr>Arial</vt:lpstr>
      <vt:lpstr>Calibri</vt:lpstr>
      <vt:lpstr>Posterama</vt:lpstr>
      <vt:lpstr>Posterama Text Black</vt:lpstr>
      <vt:lpstr>Posterama Text SemiBold</vt:lpstr>
      <vt:lpstr>Wingdings</vt:lpstr>
      <vt:lpstr>Custom​​</vt:lpstr>
      <vt:lpstr> Work In Progress</vt:lpstr>
      <vt:lpstr>Meet our team </vt:lpstr>
      <vt:lpstr>Project Phases</vt:lpstr>
      <vt:lpstr>PowerPoint Presentation</vt:lpstr>
      <vt:lpstr>PowerPoint Presentation</vt:lpstr>
      <vt:lpstr>PROJECT CHARTER</vt:lpstr>
      <vt:lpstr>TEAM CONTRACT</vt:lpstr>
      <vt:lpstr>PowerPoint Presentation</vt:lpstr>
      <vt:lpstr>Belbin Analysis</vt:lpstr>
      <vt:lpstr>PowerPoint Presentation</vt:lpstr>
      <vt:lpstr>MS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ONLINE MEETING</vt:lpstr>
      <vt:lpstr>PHYSICAL MEETING</vt:lpstr>
      <vt:lpstr>EXECUTION PHASE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LOGO</vt:lpstr>
      <vt:lpstr>WIREFRAME</vt:lpstr>
      <vt:lpstr>PowerPoint Presentation</vt:lpstr>
      <vt:lpstr>PowerPoint Presentation</vt:lpstr>
      <vt:lpstr>PowerPoint Presentation</vt:lpstr>
      <vt:lpstr>PowerPoint Presentation</vt:lpstr>
      <vt:lpstr>REQUIREMENTS</vt:lpstr>
      <vt:lpstr>REQUIREMENTS</vt:lpstr>
      <vt:lpstr>REQUIREMENTS</vt:lpstr>
      <vt:lpstr>REQUIREMENTS</vt:lpstr>
      <vt:lpstr>PRODUCT DEVELOPMENT</vt:lpstr>
      <vt:lpstr>PowerPoint Presentation</vt:lpstr>
      <vt:lpstr>PowerPoint Presentation</vt:lpstr>
      <vt:lpstr>PowerPoint Presentation</vt:lpstr>
      <vt:lpstr>PowerPoint Presentation</vt:lpstr>
      <vt:lpstr>PRODUCT DEVELOPMENT          BACK END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In Progress</dc:title>
  <dc:creator>soya Shrestha</dc:creator>
  <cp:lastModifiedBy>Shrestha, Shasank (Student)</cp:lastModifiedBy>
  <cp:revision>213</cp:revision>
  <dcterms:created xsi:type="dcterms:W3CDTF">2024-04-09T15:50:44Z</dcterms:created>
  <dcterms:modified xsi:type="dcterms:W3CDTF">2024-04-21T14:43:04Z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